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5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F2DDB9-2C89-4A93-BB83-9B2C4685D20C}" type="doc">
      <dgm:prSet loTypeId="urn:microsoft.com/office/officeart/2005/8/layout/vProcess5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1937DE7A-443D-453B-A1E0-C028F7D4B731}">
      <dgm:prSet phldrT="[Texto]"/>
      <dgm:spPr/>
      <dgm:t>
        <a:bodyPr/>
        <a:lstStyle/>
        <a:p>
          <a:r>
            <a:rPr lang="es-ES" dirty="0"/>
            <a:t>Fase informativa</a:t>
          </a:r>
        </a:p>
      </dgm:t>
    </dgm:pt>
    <dgm:pt modelId="{652DC7D1-BF6C-4757-B1E2-04DB578A07E2}" type="parTrans" cxnId="{911B2446-3FDC-481E-99F9-AB31C68675E7}">
      <dgm:prSet/>
      <dgm:spPr/>
      <dgm:t>
        <a:bodyPr/>
        <a:lstStyle/>
        <a:p>
          <a:endParaRPr lang="es-ES"/>
        </a:p>
      </dgm:t>
    </dgm:pt>
    <dgm:pt modelId="{A2FDA220-A77A-46F9-A4B3-527512AEA8D8}" type="sibTrans" cxnId="{911B2446-3FDC-481E-99F9-AB31C68675E7}">
      <dgm:prSet/>
      <dgm:spPr/>
      <dgm:t>
        <a:bodyPr/>
        <a:lstStyle/>
        <a:p>
          <a:endParaRPr lang="es-ES" dirty="0"/>
        </a:p>
      </dgm:t>
    </dgm:pt>
    <dgm:pt modelId="{36C224AE-6285-491A-A113-65A3013F5365}">
      <dgm:prSet phldrT="[Texto]"/>
      <dgm:spPr/>
      <dgm:t>
        <a:bodyPr/>
        <a:lstStyle/>
        <a:p>
          <a:r>
            <a:rPr lang="es-ES" dirty="0"/>
            <a:t>Fase de debate</a:t>
          </a:r>
        </a:p>
      </dgm:t>
    </dgm:pt>
    <dgm:pt modelId="{549801F5-4E3D-4546-8D50-7FCCBFBC0ECE}" type="parTrans" cxnId="{4EBDE6AF-F5F0-4E6C-AE39-5FD2D801E6AF}">
      <dgm:prSet/>
      <dgm:spPr/>
      <dgm:t>
        <a:bodyPr/>
        <a:lstStyle/>
        <a:p>
          <a:endParaRPr lang="es-ES"/>
        </a:p>
      </dgm:t>
    </dgm:pt>
    <dgm:pt modelId="{E6C63DFE-3ED9-4CFF-AB5D-079B9E82A749}" type="sibTrans" cxnId="{4EBDE6AF-F5F0-4E6C-AE39-5FD2D801E6AF}">
      <dgm:prSet/>
      <dgm:spPr/>
      <dgm:t>
        <a:bodyPr/>
        <a:lstStyle/>
        <a:p>
          <a:endParaRPr lang="es-ES" dirty="0"/>
        </a:p>
      </dgm:t>
    </dgm:pt>
    <dgm:pt modelId="{C5822250-883A-40F1-9C4F-FBBC1F6663A0}">
      <dgm:prSet phldrT="[Texto]"/>
      <dgm:spPr/>
      <dgm:t>
        <a:bodyPr/>
        <a:lstStyle/>
        <a:p>
          <a:r>
            <a:rPr lang="es-ES" dirty="0">
              <a:solidFill>
                <a:schemeClr val="tx1">
                  <a:lumMod val="75000"/>
                  <a:lumOff val="25000"/>
                </a:schemeClr>
              </a:solidFill>
            </a:rPr>
            <a:t>Revisión jurídica, técnica y política</a:t>
          </a:r>
        </a:p>
      </dgm:t>
    </dgm:pt>
    <dgm:pt modelId="{575F8DD4-5042-46FB-A987-8AEC31D0CBD3}" type="parTrans" cxnId="{758DED25-8877-4451-8311-CC6DED4F67DA}">
      <dgm:prSet/>
      <dgm:spPr/>
      <dgm:t>
        <a:bodyPr/>
        <a:lstStyle/>
        <a:p>
          <a:endParaRPr lang="es-ES"/>
        </a:p>
      </dgm:t>
    </dgm:pt>
    <dgm:pt modelId="{F62CBFF4-BBC4-4FAA-A910-80FC90BFFF88}" type="sibTrans" cxnId="{758DED25-8877-4451-8311-CC6DED4F67DA}">
      <dgm:prSet/>
      <dgm:spPr/>
      <dgm:t>
        <a:bodyPr/>
        <a:lstStyle/>
        <a:p>
          <a:endParaRPr lang="es-ES" dirty="0"/>
        </a:p>
      </dgm:t>
    </dgm:pt>
    <dgm:pt modelId="{811DDCB0-8914-41D4-A0FF-6619549814E2}">
      <dgm:prSet phldrT="[Texto]"/>
      <dgm:spPr/>
      <dgm:t>
        <a:bodyPr/>
        <a:lstStyle/>
        <a:p>
          <a:r>
            <a:rPr lang="es-ES" dirty="0"/>
            <a:t>Sesión informativa el 7 de mayo</a:t>
          </a:r>
        </a:p>
      </dgm:t>
    </dgm:pt>
    <dgm:pt modelId="{8345B16A-45A2-49A6-81C0-FCFC836D327B}" type="parTrans" cxnId="{BA2693AC-F0AB-466F-A41B-2CCE5E6941BE}">
      <dgm:prSet/>
      <dgm:spPr/>
      <dgm:t>
        <a:bodyPr/>
        <a:lstStyle/>
        <a:p>
          <a:endParaRPr lang="es-ES"/>
        </a:p>
      </dgm:t>
    </dgm:pt>
    <dgm:pt modelId="{1A5B444D-3AFF-445F-9D1A-ECC5B002565C}" type="sibTrans" cxnId="{BA2693AC-F0AB-466F-A41B-2CCE5E6941BE}">
      <dgm:prSet/>
      <dgm:spPr/>
      <dgm:t>
        <a:bodyPr/>
        <a:lstStyle/>
        <a:p>
          <a:endParaRPr lang="es-ES"/>
        </a:p>
      </dgm:t>
    </dgm:pt>
    <dgm:pt modelId="{A29B6BB6-CC06-4B7E-A8B1-3847A1E75136}">
      <dgm:prSet/>
      <dgm:spPr/>
      <dgm:t>
        <a:bodyPr/>
        <a:lstStyle/>
        <a:p>
          <a:r>
            <a:rPr lang="es-ES" dirty="0"/>
            <a:t>Desde el 8 de mayo al 11 de junio</a:t>
          </a:r>
        </a:p>
      </dgm:t>
    </dgm:pt>
    <dgm:pt modelId="{41F1B09A-F1E0-4E4F-B502-43FFF63F8EC0}" type="parTrans" cxnId="{CC7610DF-6F9B-4D97-A666-7CD53D153454}">
      <dgm:prSet/>
      <dgm:spPr/>
      <dgm:t>
        <a:bodyPr/>
        <a:lstStyle/>
        <a:p>
          <a:endParaRPr lang="es-ES"/>
        </a:p>
      </dgm:t>
    </dgm:pt>
    <dgm:pt modelId="{8E6C6DD6-F7C9-425C-B2D6-CD53B875FD44}" type="sibTrans" cxnId="{CC7610DF-6F9B-4D97-A666-7CD53D153454}">
      <dgm:prSet/>
      <dgm:spPr/>
      <dgm:t>
        <a:bodyPr/>
        <a:lstStyle/>
        <a:p>
          <a:endParaRPr lang="es-ES"/>
        </a:p>
      </dgm:t>
    </dgm:pt>
    <dgm:pt modelId="{A3746512-1231-4EA3-88DF-FBF27CABBE8C}">
      <dgm:prSet/>
      <dgm:spPr/>
      <dgm:t>
        <a:bodyPr/>
        <a:lstStyle/>
        <a:p>
          <a:r>
            <a:rPr lang="es-ES" dirty="0">
              <a:solidFill>
                <a:schemeClr val="tx1">
                  <a:lumMod val="75000"/>
                  <a:lumOff val="25000"/>
                </a:schemeClr>
              </a:solidFill>
            </a:rPr>
            <a:t>Desde el 12 junio al 20 de julio</a:t>
          </a:r>
        </a:p>
      </dgm:t>
    </dgm:pt>
    <dgm:pt modelId="{276662AF-5D4A-49E5-B930-6DA734C7FF52}" type="parTrans" cxnId="{DF2CAA83-0EB0-4CE5-BFF3-1DF78E747472}">
      <dgm:prSet/>
      <dgm:spPr/>
      <dgm:t>
        <a:bodyPr/>
        <a:lstStyle/>
        <a:p>
          <a:endParaRPr lang="es-ES"/>
        </a:p>
      </dgm:t>
    </dgm:pt>
    <dgm:pt modelId="{3800CAEC-01CF-48D5-84A2-1F15CB17B00E}" type="sibTrans" cxnId="{DF2CAA83-0EB0-4CE5-BFF3-1DF78E747472}">
      <dgm:prSet/>
      <dgm:spPr/>
      <dgm:t>
        <a:bodyPr/>
        <a:lstStyle/>
        <a:p>
          <a:endParaRPr lang="es-ES"/>
        </a:p>
      </dgm:t>
    </dgm:pt>
    <dgm:pt modelId="{52D87C5F-11D1-4362-972C-AA83D4B7350B}">
      <dgm:prSet/>
      <dgm:spPr/>
      <dgm:t>
        <a:bodyPr/>
        <a:lstStyle/>
        <a:p>
          <a:r>
            <a:rPr lang="es-ES" dirty="0">
              <a:solidFill>
                <a:schemeClr val="tx1">
                  <a:lumMod val="75000"/>
                  <a:lumOff val="25000"/>
                </a:schemeClr>
              </a:solidFill>
            </a:rPr>
            <a:t>Fase de retorno</a:t>
          </a:r>
        </a:p>
      </dgm:t>
    </dgm:pt>
    <dgm:pt modelId="{70C59BD2-A058-4CE8-9FA3-975CFE595185}" type="parTrans" cxnId="{DF2DFC4C-B3B6-43B3-AB64-543AF02CB92B}">
      <dgm:prSet/>
      <dgm:spPr/>
      <dgm:t>
        <a:bodyPr/>
        <a:lstStyle/>
        <a:p>
          <a:endParaRPr lang="es-ES"/>
        </a:p>
      </dgm:t>
    </dgm:pt>
    <dgm:pt modelId="{8C425CAF-11EF-482F-980C-AFD3CF423E41}" type="sibTrans" cxnId="{DF2DFC4C-B3B6-43B3-AB64-543AF02CB92B}">
      <dgm:prSet/>
      <dgm:spPr/>
      <dgm:t>
        <a:bodyPr/>
        <a:lstStyle/>
        <a:p>
          <a:endParaRPr lang="es-ES"/>
        </a:p>
      </dgm:t>
    </dgm:pt>
    <dgm:pt modelId="{E253EE3B-2D2B-41F5-A3FE-5012A0807FDA}">
      <dgm:prSet/>
      <dgm:spPr/>
      <dgm:t>
        <a:bodyPr/>
        <a:lstStyle/>
        <a:p>
          <a:r>
            <a:rPr lang="es-ES" dirty="0">
              <a:solidFill>
                <a:schemeClr val="tx1">
                  <a:lumMod val="75000"/>
                  <a:lumOff val="25000"/>
                </a:schemeClr>
              </a:solidFill>
            </a:rPr>
            <a:t>Sesión de retorno el 22 de julio</a:t>
          </a:r>
        </a:p>
      </dgm:t>
    </dgm:pt>
    <dgm:pt modelId="{357E9747-9E88-4A2B-9644-250170DC4824}" type="parTrans" cxnId="{075B754C-E073-43B5-AF12-3FFF1BA8BDD0}">
      <dgm:prSet/>
      <dgm:spPr/>
      <dgm:t>
        <a:bodyPr/>
        <a:lstStyle/>
        <a:p>
          <a:endParaRPr lang="es-ES"/>
        </a:p>
      </dgm:t>
    </dgm:pt>
    <dgm:pt modelId="{04CA79AA-330F-4F80-B7C3-DD0B10F54F00}" type="sibTrans" cxnId="{075B754C-E073-43B5-AF12-3FFF1BA8BDD0}">
      <dgm:prSet/>
      <dgm:spPr/>
      <dgm:t>
        <a:bodyPr/>
        <a:lstStyle/>
        <a:p>
          <a:endParaRPr lang="es-ES"/>
        </a:p>
      </dgm:t>
    </dgm:pt>
    <dgm:pt modelId="{5A9B3754-284B-4C46-A71D-FBE1BE30FC00}" type="pres">
      <dgm:prSet presAssocID="{A3F2DDB9-2C89-4A93-BB83-9B2C4685D20C}" presName="outerComposite" presStyleCnt="0">
        <dgm:presLayoutVars>
          <dgm:chMax val="5"/>
          <dgm:dir/>
          <dgm:resizeHandles val="exact"/>
        </dgm:presLayoutVars>
      </dgm:prSet>
      <dgm:spPr/>
    </dgm:pt>
    <dgm:pt modelId="{32CD3195-F8A5-4932-BFCA-6D2682032BEA}" type="pres">
      <dgm:prSet presAssocID="{A3F2DDB9-2C89-4A93-BB83-9B2C4685D20C}" presName="dummyMaxCanvas" presStyleCnt="0">
        <dgm:presLayoutVars/>
      </dgm:prSet>
      <dgm:spPr/>
    </dgm:pt>
    <dgm:pt modelId="{F604C05D-5600-4330-BD0D-2488DA87188A}" type="pres">
      <dgm:prSet presAssocID="{A3F2DDB9-2C89-4A93-BB83-9B2C4685D20C}" presName="FourNodes_1" presStyleLbl="node1" presStyleIdx="0" presStyleCnt="4">
        <dgm:presLayoutVars>
          <dgm:bulletEnabled val="1"/>
        </dgm:presLayoutVars>
      </dgm:prSet>
      <dgm:spPr/>
    </dgm:pt>
    <dgm:pt modelId="{5E61F252-3C6C-4CE2-B826-1B103F12D585}" type="pres">
      <dgm:prSet presAssocID="{A3F2DDB9-2C89-4A93-BB83-9B2C4685D20C}" presName="FourNodes_2" presStyleLbl="node1" presStyleIdx="1" presStyleCnt="4">
        <dgm:presLayoutVars>
          <dgm:bulletEnabled val="1"/>
        </dgm:presLayoutVars>
      </dgm:prSet>
      <dgm:spPr/>
    </dgm:pt>
    <dgm:pt modelId="{DB679A55-8E80-48EF-A0D2-B6AA6C0AF90D}" type="pres">
      <dgm:prSet presAssocID="{A3F2DDB9-2C89-4A93-BB83-9B2C4685D20C}" presName="FourNodes_3" presStyleLbl="node1" presStyleIdx="2" presStyleCnt="4">
        <dgm:presLayoutVars>
          <dgm:bulletEnabled val="1"/>
        </dgm:presLayoutVars>
      </dgm:prSet>
      <dgm:spPr/>
    </dgm:pt>
    <dgm:pt modelId="{B328B5EF-F65B-4FB8-8D83-D6FA0DFC18FC}" type="pres">
      <dgm:prSet presAssocID="{A3F2DDB9-2C89-4A93-BB83-9B2C4685D20C}" presName="FourNodes_4" presStyleLbl="node1" presStyleIdx="3" presStyleCnt="4">
        <dgm:presLayoutVars>
          <dgm:bulletEnabled val="1"/>
        </dgm:presLayoutVars>
      </dgm:prSet>
      <dgm:spPr/>
    </dgm:pt>
    <dgm:pt modelId="{22600D1C-2179-4212-8D36-46437C89F1B4}" type="pres">
      <dgm:prSet presAssocID="{A3F2DDB9-2C89-4A93-BB83-9B2C4685D20C}" presName="FourConn_1-2" presStyleLbl="fgAccFollowNode1" presStyleIdx="0" presStyleCnt="3">
        <dgm:presLayoutVars>
          <dgm:bulletEnabled val="1"/>
        </dgm:presLayoutVars>
      </dgm:prSet>
      <dgm:spPr/>
    </dgm:pt>
    <dgm:pt modelId="{DD3E9558-A80F-41F0-A512-2C4B33FB373C}" type="pres">
      <dgm:prSet presAssocID="{A3F2DDB9-2C89-4A93-BB83-9B2C4685D20C}" presName="FourConn_2-3" presStyleLbl="fgAccFollowNode1" presStyleIdx="1" presStyleCnt="3">
        <dgm:presLayoutVars>
          <dgm:bulletEnabled val="1"/>
        </dgm:presLayoutVars>
      </dgm:prSet>
      <dgm:spPr/>
    </dgm:pt>
    <dgm:pt modelId="{0DB0074C-74D3-4441-ADDA-99A59D463530}" type="pres">
      <dgm:prSet presAssocID="{A3F2DDB9-2C89-4A93-BB83-9B2C4685D20C}" presName="FourConn_3-4" presStyleLbl="fgAccFollowNode1" presStyleIdx="2" presStyleCnt="3">
        <dgm:presLayoutVars>
          <dgm:bulletEnabled val="1"/>
        </dgm:presLayoutVars>
      </dgm:prSet>
      <dgm:spPr/>
    </dgm:pt>
    <dgm:pt modelId="{57A39624-8786-43BF-90C2-8495959DAEEA}" type="pres">
      <dgm:prSet presAssocID="{A3F2DDB9-2C89-4A93-BB83-9B2C4685D20C}" presName="FourNodes_1_text" presStyleLbl="node1" presStyleIdx="3" presStyleCnt="4">
        <dgm:presLayoutVars>
          <dgm:bulletEnabled val="1"/>
        </dgm:presLayoutVars>
      </dgm:prSet>
      <dgm:spPr/>
    </dgm:pt>
    <dgm:pt modelId="{0E71394A-437A-4E02-8578-B8AF7AC35E64}" type="pres">
      <dgm:prSet presAssocID="{A3F2DDB9-2C89-4A93-BB83-9B2C4685D20C}" presName="FourNodes_2_text" presStyleLbl="node1" presStyleIdx="3" presStyleCnt="4">
        <dgm:presLayoutVars>
          <dgm:bulletEnabled val="1"/>
        </dgm:presLayoutVars>
      </dgm:prSet>
      <dgm:spPr/>
    </dgm:pt>
    <dgm:pt modelId="{EDB71D6E-349B-4B55-A770-0C1D3ED3B78C}" type="pres">
      <dgm:prSet presAssocID="{A3F2DDB9-2C89-4A93-BB83-9B2C4685D20C}" presName="FourNodes_3_text" presStyleLbl="node1" presStyleIdx="3" presStyleCnt="4">
        <dgm:presLayoutVars>
          <dgm:bulletEnabled val="1"/>
        </dgm:presLayoutVars>
      </dgm:prSet>
      <dgm:spPr/>
    </dgm:pt>
    <dgm:pt modelId="{641CD47F-B06B-413A-895A-9006DB66FA24}" type="pres">
      <dgm:prSet presAssocID="{A3F2DDB9-2C89-4A93-BB83-9B2C4685D20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54A4C03-B0DA-4771-A706-6EB68C53C589}" type="presOf" srcId="{36C224AE-6285-491A-A113-65A3013F5365}" destId="{0E71394A-437A-4E02-8578-B8AF7AC35E64}" srcOrd="1" destOrd="0" presId="urn:microsoft.com/office/officeart/2005/8/layout/vProcess5"/>
    <dgm:cxn modelId="{5CDBD506-04BA-43AC-B294-D4D2F94E2DEB}" type="presOf" srcId="{C5822250-883A-40F1-9C4F-FBBC1F6663A0}" destId="{EDB71D6E-349B-4B55-A770-0C1D3ED3B78C}" srcOrd="1" destOrd="0" presId="urn:microsoft.com/office/officeart/2005/8/layout/vProcess5"/>
    <dgm:cxn modelId="{9B3DA612-827C-4617-A9A7-7FDD4DB6A0DA}" type="presOf" srcId="{A2FDA220-A77A-46F9-A4B3-527512AEA8D8}" destId="{22600D1C-2179-4212-8D36-46437C89F1B4}" srcOrd="0" destOrd="0" presId="urn:microsoft.com/office/officeart/2005/8/layout/vProcess5"/>
    <dgm:cxn modelId="{758DED25-8877-4451-8311-CC6DED4F67DA}" srcId="{A3F2DDB9-2C89-4A93-BB83-9B2C4685D20C}" destId="{C5822250-883A-40F1-9C4F-FBBC1F6663A0}" srcOrd="2" destOrd="0" parTransId="{575F8DD4-5042-46FB-A987-8AEC31D0CBD3}" sibTransId="{F62CBFF4-BBC4-4FAA-A910-80FC90BFFF88}"/>
    <dgm:cxn modelId="{E95E7428-5E6E-452C-A2E5-721677CF260B}" type="presOf" srcId="{811DDCB0-8914-41D4-A0FF-6619549814E2}" destId="{57A39624-8786-43BF-90C2-8495959DAEEA}" srcOrd="1" destOrd="1" presId="urn:microsoft.com/office/officeart/2005/8/layout/vProcess5"/>
    <dgm:cxn modelId="{59110A38-D11E-4C81-9AC2-52C74573B76B}" type="presOf" srcId="{A3F2DDB9-2C89-4A93-BB83-9B2C4685D20C}" destId="{5A9B3754-284B-4C46-A71D-FBE1BE30FC00}" srcOrd="0" destOrd="0" presId="urn:microsoft.com/office/officeart/2005/8/layout/vProcess5"/>
    <dgm:cxn modelId="{5EDEE639-FBD2-45CA-9D8B-B8F1C293D1F5}" type="presOf" srcId="{A29B6BB6-CC06-4B7E-A8B1-3847A1E75136}" destId="{0E71394A-437A-4E02-8578-B8AF7AC35E64}" srcOrd="1" destOrd="1" presId="urn:microsoft.com/office/officeart/2005/8/layout/vProcess5"/>
    <dgm:cxn modelId="{911B2446-3FDC-481E-99F9-AB31C68675E7}" srcId="{A3F2DDB9-2C89-4A93-BB83-9B2C4685D20C}" destId="{1937DE7A-443D-453B-A1E0-C028F7D4B731}" srcOrd="0" destOrd="0" parTransId="{652DC7D1-BF6C-4757-B1E2-04DB578A07E2}" sibTransId="{A2FDA220-A77A-46F9-A4B3-527512AEA8D8}"/>
    <dgm:cxn modelId="{075B754C-E073-43B5-AF12-3FFF1BA8BDD0}" srcId="{52D87C5F-11D1-4362-972C-AA83D4B7350B}" destId="{E253EE3B-2D2B-41F5-A3FE-5012A0807FDA}" srcOrd="0" destOrd="0" parTransId="{357E9747-9E88-4A2B-9644-250170DC4824}" sibTransId="{04CA79AA-330F-4F80-B7C3-DD0B10F54F00}"/>
    <dgm:cxn modelId="{EA1EF54C-123A-46B6-9CE3-23751C01F07C}" type="presOf" srcId="{52D87C5F-11D1-4362-972C-AA83D4B7350B}" destId="{B328B5EF-F65B-4FB8-8D83-D6FA0DFC18FC}" srcOrd="0" destOrd="0" presId="urn:microsoft.com/office/officeart/2005/8/layout/vProcess5"/>
    <dgm:cxn modelId="{DF2DFC4C-B3B6-43B3-AB64-543AF02CB92B}" srcId="{A3F2DDB9-2C89-4A93-BB83-9B2C4685D20C}" destId="{52D87C5F-11D1-4362-972C-AA83D4B7350B}" srcOrd="3" destOrd="0" parTransId="{70C59BD2-A058-4CE8-9FA3-975CFE595185}" sibTransId="{8C425CAF-11EF-482F-980C-AFD3CF423E41}"/>
    <dgm:cxn modelId="{0CBE6D72-B28A-4C40-A72A-548CFB40FE9E}" type="presOf" srcId="{C5822250-883A-40F1-9C4F-FBBC1F6663A0}" destId="{DB679A55-8E80-48EF-A0D2-B6AA6C0AF90D}" srcOrd="0" destOrd="0" presId="urn:microsoft.com/office/officeart/2005/8/layout/vProcess5"/>
    <dgm:cxn modelId="{E95BA973-1F43-4104-ADE7-ACBE10E68EF0}" type="presOf" srcId="{52D87C5F-11D1-4362-972C-AA83D4B7350B}" destId="{641CD47F-B06B-413A-895A-9006DB66FA24}" srcOrd="1" destOrd="0" presId="urn:microsoft.com/office/officeart/2005/8/layout/vProcess5"/>
    <dgm:cxn modelId="{CC6B0A80-DFC4-4A04-8B2D-5CA6A3A93F7C}" type="presOf" srcId="{1937DE7A-443D-453B-A1E0-C028F7D4B731}" destId="{F604C05D-5600-4330-BD0D-2488DA87188A}" srcOrd="0" destOrd="0" presId="urn:microsoft.com/office/officeart/2005/8/layout/vProcess5"/>
    <dgm:cxn modelId="{DF2CAA83-0EB0-4CE5-BFF3-1DF78E747472}" srcId="{C5822250-883A-40F1-9C4F-FBBC1F6663A0}" destId="{A3746512-1231-4EA3-88DF-FBF27CABBE8C}" srcOrd="0" destOrd="0" parTransId="{276662AF-5D4A-49E5-B930-6DA734C7FF52}" sibTransId="{3800CAEC-01CF-48D5-84A2-1F15CB17B00E}"/>
    <dgm:cxn modelId="{4C42A89A-32B5-4FBC-A175-7C49451317F5}" type="presOf" srcId="{1937DE7A-443D-453B-A1E0-C028F7D4B731}" destId="{57A39624-8786-43BF-90C2-8495959DAEEA}" srcOrd="1" destOrd="0" presId="urn:microsoft.com/office/officeart/2005/8/layout/vProcess5"/>
    <dgm:cxn modelId="{77107F9F-9787-4293-84B5-E3DD5F31F46F}" type="presOf" srcId="{E253EE3B-2D2B-41F5-A3FE-5012A0807FDA}" destId="{B328B5EF-F65B-4FB8-8D83-D6FA0DFC18FC}" srcOrd="0" destOrd="1" presId="urn:microsoft.com/office/officeart/2005/8/layout/vProcess5"/>
    <dgm:cxn modelId="{90A5B0A2-5709-4EB0-8362-6AAF4040C600}" type="presOf" srcId="{F62CBFF4-BBC4-4FAA-A910-80FC90BFFF88}" destId="{0DB0074C-74D3-4441-ADDA-99A59D463530}" srcOrd="0" destOrd="0" presId="urn:microsoft.com/office/officeart/2005/8/layout/vProcess5"/>
    <dgm:cxn modelId="{BA2693AC-F0AB-466F-A41B-2CCE5E6941BE}" srcId="{1937DE7A-443D-453B-A1E0-C028F7D4B731}" destId="{811DDCB0-8914-41D4-A0FF-6619549814E2}" srcOrd="0" destOrd="0" parTransId="{8345B16A-45A2-49A6-81C0-FCFC836D327B}" sibTransId="{1A5B444D-3AFF-445F-9D1A-ECC5B002565C}"/>
    <dgm:cxn modelId="{5C7A6AAE-4828-468C-AA92-ECA9F3A5DF5A}" type="presOf" srcId="{E253EE3B-2D2B-41F5-A3FE-5012A0807FDA}" destId="{641CD47F-B06B-413A-895A-9006DB66FA24}" srcOrd="1" destOrd="1" presId="urn:microsoft.com/office/officeart/2005/8/layout/vProcess5"/>
    <dgm:cxn modelId="{4EBDE6AF-F5F0-4E6C-AE39-5FD2D801E6AF}" srcId="{A3F2DDB9-2C89-4A93-BB83-9B2C4685D20C}" destId="{36C224AE-6285-491A-A113-65A3013F5365}" srcOrd="1" destOrd="0" parTransId="{549801F5-4E3D-4546-8D50-7FCCBFBC0ECE}" sibTransId="{E6C63DFE-3ED9-4CFF-AB5D-079B9E82A749}"/>
    <dgm:cxn modelId="{B32EC8BD-A5BF-474F-879C-1A756AE97FBA}" type="presOf" srcId="{A29B6BB6-CC06-4B7E-A8B1-3847A1E75136}" destId="{5E61F252-3C6C-4CE2-B826-1B103F12D585}" srcOrd="0" destOrd="1" presId="urn:microsoft.com/office/officeart/2005/8/layout/vProcess5"/>
    <dgm:cxn modelId="{94B58FC2-8EEA-4C91-A7EA-6E7ADF836CB4}" type="presOf" srcId="{36C224AE-6285-491A-A113-65A3013F5365}" destId="{5E61F252-3C6C-4CE2-B826-1B103F12D585}" srcOrd="0" destOrd="0" presId="urn:microsoft.com/office/officeart/2005/8/layout/vProcess5"/>
    <dgm:cxn modelId="{D27F15C7-217A-43BE-B39F-8D6C91BFCB97}" type="presOf" srcId="{811DDCB0-8914-41D4-A0FF-6619549814E2}" destId="{F604C05D-5600-4330-BD0D-2488DA87188A}" srcOrd="0" destOrd="1" presId="urn:microsoft.com/office/officeart/2005/8/layout/vProcess5"/>
    <dgm:cxn modelId="{724294CF-6932-4A30-927F-D3B02B093A07}" type="presOf" srcId="{A3746512-1231-4EA3-88DF-FBF27CABBE8C}" destId="{DB679A55-8E80-48EF-A0D2-B6AA6C0AF90D}" srcOrd="0" destOrd="1" presId="urn:microsoft.com/office/officeart/2005/8/layout/vProcess5"/>
    <dgm:cxn modelId="{E619EFD3-DEC7-4745-845E-3FC72BD157CA}" type="presOf" srcId="{A3746512-1231-4EA3-88DF-FBF27CABBE8C}" destId="{EDB71D6E-349B-4B55-A770-0C1D3ED3B78C}" srcOrd="1" destOrd="1" presId="urn:microsoft.com/office/officeart/2005/8/layout/vProcess5"/>
    <dgm:cxn modelId="{56EC49DE-5B91-4642-B18C-1D2A4B89933F}" type="presOf" srcId="{E6C63DFE-3ED9-4CFF-AB5D-079B9E82A749}" destId="{DD3E9558-A80F-41F0-A512-2C4B33FB373C}" srcOrd="0" destOrd="0" presId="urn:microsoft.com/office/officeart/2005/8/layout/vProcess5"/>
    <dgm:cxn modelId="{CC7610DF-6F9B-4D97-A666-7CD53D153454}" srcId="{36C224AE-6285-491A-A113-65A3013F5365}" destId="{A29B6BB6-CC06-4B7E-A8B1-3847A1E75136}" srcOrd="0" destOrd="0" parTransId="{41F1B09A-F1E0-4E4F-B502-43FFF63F8EC0}" sibTransId="{8E6C6DD6-F7C9-425C-B2D6-CD53B875FD44}"/>
    <dgm:cxn modelId="{871A415A-152D-4212-A9CC-AF3EF5BC3955}" type="presParOf" srcId="{5A9B3754-284B-4C46-A71D-FBE1BE30FC00}" destId="{32CD3195-F8A5-4932-BFCA-6D2682032BEA}" srcOrd="0" destOrd="0" presId="urn:microsoft.com/office/officeart/2005/8/layout/vProcess5"/>
    <dgm:cxn modelId="{E91606A5-B6E2-4CA6-A71A-F1F67379D8C9}" type="presParOf" srcId="{5A9B3754-284B-4C46-A71D-FBE1BE30FC00}" destId="{F604C05D-5600-4330-BD0D-2488DA87188A}" srcOrd="1" destOrd="0" presId="urn:microsoft.com/office/officeart/2005/8/layout/vProcess5"/>
    <dgm:cxn modelId="{ACF11794-C954-4435-973B-EA6E6A3A42C2}" type="presParOf" srcId="{5A9B3754-284B-4C46-A71D-FBE1BE30FC00}" destId="{5E61F252-3C6C-4CE2-B826-1B103F12D585}" srcOrd="2" destOrd="0" presId="urn:microsoft.com/office/officeart/2005/8/layout/vProcess5"/>
    <dgm:cxn modelId="{272A7E17-42A4-47AC-9DEE-FB19A3D42580}" type="presParOf" srcId="{5A9B3754-284B-4C46-A71D-FBE1BE30FC00}" destId="{DB679A55-8E80-48EF-A0D2-B6AA6C0AF90D}" srcOrd="3" destOrd="0" presId="urn:microsoft.com/office/officeart/2005/8/layout/vProcess5"/>
    <dgm:cxn modelId="{62F192FD-B84F-4428-8546-D93B7821F0A6}" type="presParOf" srcId="{5A9B3754-284B-4C46-A71D-FBE1BE30FC00}" destId="{B328B5EF-F65B-4FB8-8D83-D6FA0DFC18FC}" srcOrd="4" destOrd="0" presId="urn:microsoft.com/office/officeart/2005/8/layout/vProcess5"/>
    <dgm:cxn modelId="{5EC66EA0-FB99-4F4C-A855-8B0994BA6B02}" type="presParOf" srcId="{5A9B3754-284B-4C46-A71D-FBE1BE30FC00}" destId="{22600D1C-2179-4212-8D36-46437C89F1B4}" srcOrd="5" destOrd="0" presId="urn:microsoft.com/office/officeart/2005/8/layout/vProcess5"/>
    <dgm:cxn modelId="{B84BE8D4-1E00-485D-8608-C24D4B92C129}" type="presParOf" srcId="{5A9B3754-284B-4C46-A71D-FBE1BE30FC00}" destId="{DD3E9558-A80F-41F0-A512-2C4B33FB373C}" srcOrd="6" destOrd="0" presId="urn:microsoft.com/office/officeart/2005/8/layout/vProcess5"/>
    <dgm:cxn modelId="{3461B6D2-89EA-4118-82C8-44E0F15B5BD1}" type="presParOf" srcId="{5A9B3754-284B-4C46-A71D-FBE1BE30FC00}" destId="{0DB0074C-74D3-4441-ADDA-99A59D463530}" srcOrd="7" destOrd="0" presId="urn:microsoft.com/office/officeart/2005/8/layout/vProcess5"/>
    <dgm:cxn modelId="{68EA9157-6FC8-486B-8EE2-FDB759E74387}" type="presParOf" srcId="{5A9B3754-284B-4C46-A71D-FBE1BE30FC00}" destId="{57A39624-8786-43BF-90C2-8495959DAEEA}" srcOrd="8" destOrd="0" presId="urn:microsoft.com/office/officeart/2005/8/layout/vProcess5"/>
    <dgm:cxn modelId="{13277F13-E5E9-472A-9CA2-2B2C01D724B7}" type="presParOf" srcId="{5A9B3754-284B-4C46-A71D-FBE1BE30FC00}" destId="{0E71394A-437A-4E02-8578-B8AF7AC35E64}" srcOrd="9" destOrd="0" presId="urn:microsoft.com/office/officeart/2005/8/layout/vProcess5"/>
    <dgm:cxn modelId="{A747AD94-8D33-4286-8842-2DB99446EBB7}" type="presParOf" srcId="{5A9B3754-284B-4C46-A71D-FBE1BE30FC00}" destId="{EDB71D6E-349B-4B55-A770-0C1D3ED3B78C}" srcOrd="10" destOrd="0" presId="urn:microsoft.com/office/officeart/2005/8/layout/vProcess5"/>
    <dgm:cxn modelId="{7C1C53EF-F70D-48D2-A54F-CFC34AFBAD1E}" type="presParOf" srcId="{5A9B3754-284B-4C46-A71D-FBE1BE30FC00}" destId="{641CD47F-B06B-413A-895A-9006DB66FA2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04477D-E037-4741-8964-9F0D19284E3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A6451CC-474B-4616-852E-6DEDF9E74F93}">
      <dgm:prSet phldrT="[Texto]" custT="1"/>
      <dgm:spPr/>
      <dgm:t>
        <a:bodyPr/>
        <a:lstStyle/>
        <a:p>
          <a:r>
            <a:rPr lang="es-ES" sz="1800" dirty="0"/>
            <a:t>Borrador de acta de cada taller</a:t>
          </a:r>
        </a:p>
      </dgm:t>
    </dgm:pt>
    <dgm:pt modelId="{F219E5CA-FF23-4FEC-BDD1-B480C204B903}" type="parTrans" cxnId="{D0FB2DE6-E629-47A7-9313-77A65048D803}">
      <dgm:prSet/>
      <dgm:spPr/>
      <dgm:t>
        <a:bodyPr/>
        <a:lstStyle/>
        <a:p>
          <a:endParaRPr lang="es-ES"/>
        </a:p>
      </dgm:t>
    </dgm:pt>
    <dgm:pt modelId="{4E7D193C-53E2-4F13-8BFA-08C419801382}" type="sibTrans" cxnId="{D0FB2DE6-E629-47A7-9313-77A65048D803}">
      <dgm:prSet/>
      <dgm:spPr/>
      <dgm:t>
        <a:bodyPr/>
        <a:lstStyle/>
        <a:p>
          <a:endParaRPr lang="es-ES"/>
        </a:p>
      </dgm:t>
    </dgm:pt>
    <dgm:pt modelId="{B8AF967D-BE39-4CAA-B877-777D6CCA0A41}">
      <dgm:prSet phldrT="[Texto]" custT="1"/>
      <dgm:spPr/>
      <dgm:t>
        <a:bodyPr/>
        <a:lstStyle/>
        <a:p>
          <a:r>
            <a:rPr lang="es-ES" sz="1800" dirty="0"/>
            <a:t>Envío a asistentes y revisión </a:t>
          </a:r>
        </a:p>
      </dgm:t>
    </dgm:pt>
    <dgm:pt modelId="{8C32DE2F-46D9-4FDD-A78C-602F14898BD0}" type="parTrans" cxnId="{52661506-23CA-494D-A53F-E29ECDAC60A3}">
      <dgm:prSet/>
      <dgm:spPr/>
      <dgm:t>
        <a:bodyPr/>
        <a:lstStyle/>
        <a:p>
          <a:endParaRPr lang="es-ES"/>
        </a:p>
      </dgm:t>
    </dgm:pt>
    <dgm:pt modelId="{27BF8D0A-3937-4CB4-9A00-7B7810AC6AAC}" type="sibTrans" cxnId="{52661506-23CA-494D-A53F-E29ECDAC60A3}">
      <dgm:prSet/>
      <dgm:spPr/>
      <dgm:t>
        <a:bodyPr/>
        <a:lstStyle/>
        <a:p>
          <a:endParaRPr lang="es-ES"/>
        </a:p>
      </dgm:t>
    </dgm:pt>
    <dgm:pt modelId="{FAFF27B5-493A-4D93-A8E3-6EA40EC5C585}">
      <dgm:prSet phldrT="[Texto]" custT="1"/>
      <dgm:spPr/>
      <dgm:t>
        <a:bodyPr/>
        <a:lstStyle/>
        <a:p>
          <a:r>
            <a:rPr lang="es-ES" sz="1800" dirty="0"/>
            <a:t>Actas definitivas</a:t>
          </a:r>
        </a:p>
      </dgm:t>
    </dgm:pt>
    <dgm:pt modelId="{75F32106-018F-43C6-8C05-CC873F3571E6}" type="parTrans" cxnId="{C2C68818-5420-46CB-8911-9A5754F1066E}">
      <dgm:prSet/>
      <dgm:spPr/>
      <dgm:t>
        <a:bodyPr/>
        <a:lstStyle/>
        <a:p>
          <a:endParaRPr lang="es-ES"/>
        </a:p>
      </dgm:t>
    </dgm:pt>
    <dgm:pt modelId="{A88F8112-CBCF-4880-89C0-912B21378F25}" type="sibTrans" cxnId="{C2C68818-5420-46CB-8911-9A5754F1066E}">
      <dgm:prSet/>
      <dgm:spPr/>
      <dgm:t>
        <a:bodyPr/>
        <a:lstStyle/>
        <a:p>
          <a:endParaRPr lang="es-ES"/>
        </a:p>
      </dgm:t>
    </dgm:pt>
    <dgm:pt modelId="{A5F8ABC0-5C6D-4E42-A9A7-B7EF30A050C7}">
      <dgm:prSet phldrT="[Texto]" custT="1"/>
      <dgm:spPr/>
      <dgm:t>
        <a:bodyPr/>
        <a:lstStyle/>
        <a:p>
          <a:r>
            <a:rPr lang="es-ES" sz="1800" dirty="0"/>
            <a:t>Publicación web</a:t>
          </a:r>
        </a:p>
      </dgm:t>
    </dgm:pt>
    <dgm:pt modelId="{7A60AF08-3A31-41F7-931B-A404A3460AD1}" type="parTrans" cxnId="{890C3366-A960-4F10-92B7-64DB0BF29B58}">
      <dgm:prSet/>
      <dgm:spPr/>
      <dgm:t>
        <a:bodyPr/>
        <a:lstStyle/>
        <a:p>
          <a:endParaRPr lang="es-ES"/>
        </a:p>
      </dgm:t>
    </dgm:pt>
    <dgm:pt modelId="{4C0620EF-1E43-483B-BC76-4896F7108145}" type="sibTrans" cxnId="{890C3366-A960-4F10-92B7-64DB0BF29B58}">
      <dgm:prSet/>
      <dgm:spPr/>
      <dgm:t>
        <a:bodyPr/>
        <a:lstStyle/>
        <a:p>
          <a:endParaRPr lang="es-ES"/>
        </a:p>
      </dgm:t>
    </dgm:pt>
    <dgm:pt modelId="{9D11CB08-A6D3-443D-85AD-44429D9294EF}" type="pres">
      <dgm:prSet presAssocID="{8104477D-E037-4741-8964-9F0D19284E3A}" presName="CompostProcess" presStyleCnt="0">
        <dgm:presLayoutVars>
          <dgm:dir/>
          <dgm:resizeHandles val="exact"/>
        </dgm:presLayoutVars>
      </dgm:prSet>
      <dgm:spPr/>
    </dgm:pt>
    <dgm:pt modelId="{362B0059-979A-4B8C-92FC-2F1D570FB026}" type="pres">
      <dgm:prSet presAssocID="{8104477D-E037-4741-8964-9F0D19284E3A}" presName="arrow" presStyleLbl="bgShp" presStyleIdx="0" presStyleCnt="1"/>
      <dgm:spPr>
        <a:solidFill>
          <a:schemeClr val="bg2">
            <a:lumMod val="75000"/>
          </a:schemeClr>
        </a:solidFill>
      </dgm:spPr>
    </dgm:pt>
    <dgm:pt modelId="{3EDD82F0-CCAD-4953-85FE-DB0FC46055D7}" type="pres">
      <dgm:prSet presAssocID="{8104477D-E037-4741-8964-9F0D19284E3A}" presName="linearProcess" presStyleCnt="0"/>
      <dgm:spPr/>
    </dgm:pt>
    <dgm:pt modelId="{C6D7596B-3124-454C-B8CC-20DA58FF7EEA}" type="pres">
      <dgm:prSet presAssocID="{FA6451CC-474B-4616-852E-6DEDF9E74F93}" presName="textNode" presStyleLbl="node1" presStyleIdx="0" presStyleCnt="4">
        <dgm:presLayoutVars>
          <dgm:bulletEnabled val="1"/>
        </dgm:presLayoutVars>
      </dgm:prSet>
      <dgm:spPr/>
    </dgm:pt>
    <dgm:pt modelId="{BEAB8F5E-4346-47B1-AC27-B90AFF077002}" type="pres">
      <dgm:prSet presAssocID="{4E7D193C-53E2-4F13-8BFA-08C419801382}" presName="sibTrans" presStyleCnt="0"/>
      <dgm:spPr/>
    </dgm:pt>
    <dgm:pt modelId="{51546330-CC21-485B-9F90-57D132209A9B}" type="pres">
      <dgm:prSet presAssocID="{B8AF967D-BE39-4CAA-B877-777D6CCA0A41}" presName="textNode" presStyleLbl="node1" presStyleIdx="1" presStyleCnt="4">
        <dgm:presLayoutVars>
          <dgm:bulletEnabled val="1"/>
        </dgm:presLayoutVars>
      </dgm:prSet>
      <dgm:spPr/>
    </dgm:pt>
    <dgm:pt modelId="{C480742B-A557-4DB8-B73C-1449710AE505}" type="pres">
      <dgm:prSet presAssocID="{27BF8D0A-3937-4CB4-9A00-7B7810AC6AAC}" presName="sibTrans" presStyleCnt="0"/>
      <dgm:spPr/>
    </dgm:pt>
    <dgm:pt modelId="{FB53E35B-0CBE-4D70-9C37-3750D5797F41}" type="pres">
      <dgm:prSet presAssocID="{FAFF27B5-493A-4D93-A8E3-6EA40EC5C585}" presName="textNode" presStyleLbl="node1" presStyleIdx="2" presStyleCnt="4">
        <dgm:presLayoutVars>
          <dgm:bulletEnabled val="1"/>
        </dgm:presLayoutVars>
      </dgm:prSet>
      <dgm:spPr/>
    </dgm:pt>
    <dgm:pt modelId="{FB414360-8B72-47DA-9ED2-FC815633A2BD}" type="pres">
      <dgm:prSet presAssocID="{A88F8112-CBCF-4880-89C0-912B21378F25}" presName="sibTrans" presStyleCnt="0"/>
      <dgm:spPr/>
    </dgm:pt>
    <dgm:pt modelId="{C8A75AD5-2EC6-41A4-8B7A-0C7BF1069423}" type="pres">
      <dgm:prSet presAssocID="{A5F8ABC0-5C6D-4E42-A9A7-B7EF30A050C7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52661506-23CA-494D-A53F-E29ECDAC60A3}" srcId="{8104477D-E037-4741-8964-9F0D19284E3A}" destId="{B8AF967D-BE39-4CAA-B877-777D6CCA0A41}" srcOrd="1" destOrd="0" parTransId="{8C32DE2F-46D9-4FDD-A78C-602F14898BD0}" sibTransId="{27BF8D0A-3937-4CB4-9A00-7B7810AC6AAC}"/>
    <dgm:cxn modelId="{C2C68818-5420-46CB-8911-9A5754F1066E}" srcId="{8104477D-E037-4741-8964-9F0D19284E3A}" destId="{FAFF27B5-493A-4D93-A8E3-6EA40EC5C585}" srcOrd="2" destOrd="0" parTransId="{75F32106-018F-43C6-8C05-CC873F3571E6}" sibTransId="{A88F8112-CBCF-4880-89C0-912B21378F25}"/>
    <dgm:cxn modelId="{890C3366-A960-4F10-92B7-64DB0BF29B58}" srcId="{8104477D-E037-4741-8964-9F0D19284E3A}" destId="{A5F8ABC0-5C6D-4E42-A9A7-B7EF30A050C7}" srcOrd="3" destOrd="0" parTransId="{7A60AF08-3A31-41F7-931B-A404A3460AD1}" sibTransId="{4C0620EF-1E43-483B-BC76-4896F7108145}"/>
    <dgm:cxn modelId="{2234244E-5DC2-4A0F-A41A-0296454ABFB0}" type="presOf" srcId="{FAFF27B5-493A-4D93-A8E3-6EA40EC5C585}" destId="{FB53E35B-0CBE-4D70-9C37-3750D5797F41}" srcOrd="0" destOrd="0" presId="urn:microsoft.com/office/officeart/2005/8/layout/hProcess9"/>
    <dgm:cxn modelId="{3011F479-2661-4B76-B94A-79DC0E46C368}" type="presOf" srcId="{8104477D-E037-4741-8964-9F0D19284E3A}" destId="{9D11CB08-A6D3-443D-85AD-44429D9294EF}" srcOrd="0" destOrd="0" presId="urn:microsoft.com/office/officeart/2005/8/layout/hProcess9"/>
    <dgm:cxn modelId="{BEE62F92-0D87-4854-B8DD-E2D0CDAFDBAE}" type="presOf" srcId="{B8AF967D-BE39-4CAA-B877-777D6CCA0A41}" destId="{51546330-CC21-485B-9F90-57D132209A9B}" srcOrd="0" destOrd="0" presId="urn:microsoft.com/office/officeart/2005/8/layout/hProcess9"/>
    <dgm:cxn modelId="{AFD1C694-BC3D-46C6-A6AF-DD63ACE3B2EB}" type="presOf" srcId="{FA6451CC-474B-4616-852E-6DEDF9E74F93}" destId="{C6D7596B-3124-454C-B8CC-20DA58FF7EEA}" srcOrd="0" destOrd="0" presId="urn:microsoft.com/office/officeart/2005/8/layout/hProcess9"/>
    <dgm:cxn modelId="{D0FB2DE6-E629-47A7-9313-77A65048D803}" srcId="{8104477D-E037-4741-8964-9F0D19284E3A}" destId="{FA6451CC-474B-4616-852E-6DEDF9E74F93}" srcOrd="0" destOrd="0" parTransId="{F219E5CA-FF23-4FEC-BDD1-B480C204B903}" sibTransId="{4E7D193C-53E2-4F13-8BFA-08C419801382}"/>
    <dgm:cxn modelId="{1AF58EF8-F0F3-4D2D-AFE0-7D39F52245EA}" type="presOf" srcId="{A5F8ABC0-5C6D-4E42-A9A7-B7EF30A050C7}" destId="{C8A75AD5-2EC6-41A4-8B7A-0C7BF1069423}" srcOrd="0" destOrd="0" presId="urn:microsoft.com/office/officeart/2005/8/layout/hProcess9"/>
    <dgm:cxn modelId="{7F677A7E-CE04-4C6D-969F-AE3BB2724F64}" type="presParOf" srcId="{9D11CB08-A6D3-443D-85AD-44429D9294EF}" destId="{362B0059-979A-4B8C-92FC-2F1D570FB026}" srcOrd="0" destOrd="0" presId="urn:microsoft.com/office/officeart/2005/8/layout/hProcess9"/>
    <dgm:cxn modelId="{8C8B3998-3892-4A30-BFB0-2AA2B36CAF37}" type="presParOf" srcId="{9D11CB08-A6D3-443D-85AD-44429D9294EF}" destId="{3EDD82F0-CCAD-4953-85FE-DB0FC46055D7}" srcOrd="1" destOrd="0" presId="urn:microsoft.com/office/officeart/2005/8/layout/hProcess9"/>
    <dgm:cxn modelId="{20CE63A9-1E94-48D1-91EB-5C54D46ACACA}" type="presParOf" srcId="{3EDD82F0-CCAD-4953-85FE-DB0FC46055D7}" destId="{C6D7596B-3124-454C-B8CC-20DA58FF7EEA}" srcOrd="0" destOrd="0" presId="urn:microsoft.com/office/officeart/2005/8/layout/hProcess9"/>
    <dgm:cxn modelId="{90F702A4-3EA3-4648-8A1C-07E31F2066F0}" type="presParOf" srcId="{3EDD82F0-CCAD-4953-85FE-DB0FC46055D7}" destId="{BEAB8F5E-4346-47B1-AC27-B90AFF077002}" srcOrd="1" destOrd="0" presId="urn:microsoft.com/office/officeart/2005/8/layout/hProcess9"/>
    <dgm:cxn modelId="{914D42ED-B835-431B-A338-D7E910826B47}" type="presParOf" srcId="{3EDD82F0-CCAD-4953-85FE-DB0FC46055D7}" destId="{51546330-CC21-485B-9F90-57D132209A9B}" srcOrd="2" destOrd="0" presId="urn:microsoft.com/office/officeart/2005/8/layout/hProcess9"/>
    <dgm:cxn modelId="{3E09E310-9850-4D0A-9239-7A313633E973}" type="presParOf" srcId="{3EDD82F0-CCAD-4953-85FE-DB0FC46055D7}" destId="{C480742B-A557-4DB8-B73C-1449710AE505}" srcOrd="3" destOrd="0" presId="urn:microsoft.com/office/officeart/2005/8/layout/hProcess9"/>
    <dgm:cxn modelId="{D9DE2431-929A-4282-8A95-00AF6723356C}" type="presParOf" srcId="{3EDD82F0-CCAD-4953-85FE-DB0FC46055D7}" destId="{FB53E35B-0CBE-4D70-9C37-3750D5797F41}" srcOrd="4" destOrd="0" presId="urn:microsoft.com/office/officeart/2005/8/layout/hProcess9"/>
    <dgm:cxn modelId="{467B24C9-40A5-409F-9F23-AC2B9D50DF9B}" type="presParOf" srcId="{3EDD82F0-CCAD-4953-85FE-DB0FC46055D7}" destId="{FB414360-8B72-47DA-9ED2-FC815633A2BD}" srcOrd="5" destOrd="0" presId="urn:microsoft.com/office/officeart/2005/8/layout/hProcess9"/>
    <dgm:cxn modelId="{42563BBE-39A4-4BA0-90BB-6767FD025CF7}" type="presParOf" srcId="{3EDD82F0-CCAD-4953-85FE-DB0FC46055D7}" destId="{C8A75AD5-2EC6-41A4-8B7A-0C7BF106942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33784F-7527-4735-9FAA-3B2201FA31DB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EEA6276-8DFF-4714-9FF9-AC138F81324D}">
      <dgm:prSet phldrT="[Texto]" custT="1"/>
      <dgm:spPr/>
      <dgm:t>
        <a:bodyPr/>
        <a:lstStyle/>
        <a:p>
          <a:r>
            <a:rPr lang="es-ES" sz="2200" dirty="0"/>
            <a:t>73</a:t>
          </a:r>
          <a:r>
            <a:rPr lang="es-ES" sz="1500" dirty="0"/>
            <a:t> </a:t>
          </a:r>
          <a:r>
            <a:rPr lang="es-ES" sz="1800" dirty="0"/>
            <a:t>asistencias</a:t>
          </a:r>
        </a:p>
      </dgm:t>
    </dgm:pt>
    <dgm:pt modelId="{35FCAAF1-1C5D-45EF-BB0D-730497EDDB45}" type="parTrans" cxnId="{57F68A72-8EC1-4C05-AC39-F6D5C42EB7D4}">
      <dgm:prSet/>
      <dgm:spPr/>
      <dgm:t>
        <a:bodyPr/>
        <a:lstStyle/>
        <a:p>
          <a:endParaRPr lang="es-ES"/>
        </a:p>
      </dgm:t>
    </dgm:pt>
    <dgm:pt modelId="{59B7B700-9DAD-41C3-89B8-7993F9094231}" type="sibTrans" cxnId="{57F68A72-8EC1-4C05-AC39-F6D5C42EB7D4}">
      <dgm:prSet/>
      <dgm:spPr/>
      <dgm:t>
        <a:bodyPr/>
        <a:lstStyle/>
        <a:p>
          <a:endParaRPr lang="es-ES"/>
        </a:p>
      </dgm:t>
    </dgm:pt>
    <dgm:pt modelId="{67CD6524-E207-4FB0-9286-6E0E0699283A}">
      <dgm:prSet phldrT="[Texto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200" dirty="0"/>
            <a:t>28</a:t>
          </a:r>
          <a:r>
            <a:rPr lang="es-ES" sz="1500" dirty="0"/>
            <a:t> participantes en talleres</a:t>
          </a:r>
        </a:p>
        <a:p>
          <a:pPr marL="0" lvl="0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500" dirty="0"/>
        </a:p>
      </dgm:t>
    </dgm:pt>
    <dgm:pt modelId="{3A8E773B-3B24-4357-A8CE-1B5C06DED15F}" type="parTrans" cxnId="{3D080A10-38B8-4A2C-BEC0-274877580355}">
      <dgm:prSet/>
      <dgm:spPr/>
      <dgm:t>
        <a:bodyPr/>
        <a:lstStyle/>
        <a:p>
          <a:endParaRPr lang="es-ES"/>
        </a:p>
      </dgm:t>
    </dgm:pt>
    <dgm:pt modelId="{67B5E8AD-2A54-432B-8AEF-B751426D1206}" type="sibTrans" cxnId="{3D080A10-38B8-4A2C-BEC0-274877580355}">
      <dgm:prSet/>
      <dgm:spPr/>
      <dgm:t>
        <a:bodyPr/>
        <a:lstStyle/>
        <a:p>
          <a:endParaRPr lang="es-ES"/>
        </a:p>
      </dgm:t>
    </dgm:pt>
    <dgm:pt modelId="{F185CD3D-47EB-4A60-A660-141156C21777}">
      <dgm:prSet phldrT="[Texto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500" dirty="0"/>
            <a:t>Pertenecientes a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200" dirty="0"/>
            <a:t>23</a:t>
          </a:r>
          <a:r>
            <a:rPr lang="es-ES" sz="1500" dirty="0"/>
            <a:t> entidades</a:t>
          </a:r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500" dirty="0"/>
        </a:p>
      </dgm:t>
    </dgm:pt>
    <dgm:pt modelId="{FB8B1A44-2566-47F2-B901-E7C03DFF1FB1}" type="parTrans" cxnId="{97B061AA-AEC8-41DC-9BE4-D739E9D919F8}">
      <dgm:prSet/>
      <dgm:spPr/>
      <dgm:t>
        <a:bodyPr/>
        <a:lstStyle/>
        <a:p>
          <a:endParaRPr lang="es-ES"/>
        </a:p>
      </dgm:t>
    </dgm:pt>
    <dgm:pt modelId="{03782C59-A2F8-4C4A-8F1F-DC0FA2FC2370}" type="sibTrans" cxnId="{97B061AA-AEC8-41DC-9BE4-D739E9D919F8}">
      <dgm:prSet/>
      <dgm:spPr/>
      <dgm:t>
        <a:bodyPr/>
        <a:lstStyle/>
        <a:p>
          <a:endParaRPr lang="es-ES"/>
        </a:p>
      </dgm:t>
    </dgm:pt>
    <dgm:pt modelId="{2BE7A7DD-24A3-48EC-8809-661D1D52CD93}">
      <dgm:prSet phldrT="[Texto]" custT="1"/>
      <dgm:spPr/>
      <dgm:t>
        <a:bodyPr/>
        <a:lstStyle/>
        <a:p>
          <a:r>
            <a:rPr lang="es-ES" sz="2300" dirty="0"/>
            <a:t>12 </a:t>
          </a:r>
          <a:r>
            <a:rPr lang="es-ES" sz="1800" dirty="0"/>
            <a:t>horas de debate</a:t>
          </a:r>
        </a:p>
      </dgm:t>
    </dgm:pt>
    <dgm:pt modelId="{F9F8C44C-663E-4817-9AE1-79CEFEA16D2E}" type="parTrans" cxnId="{1856E0E1-58FB-4CEB-B9F0-0F404A1B5E21}">
      <dgm:prSet/>
      <dgm:spPr/>
      <dgm:t>
        <a:bodyPr/>
        <a:lstStyle/>
        <a:p>
          <a:endParaRPr lang="es-ES"/>
        </a:p>
      </dgm:t>
    </dgm:pt>
    <dgm:pt modelId="{9D51411A-FC06-479C-8BE1-154490B21721}" type="sibTrans" cxnId="{1856E0E1-58FB-4CEB-B9F0-0F404A1B5E21}">
      <dgm:prSet/>
      <dgm:spPr/>
      <dgm:t>
        <a:bodyPr/>
        <a:lstStyle/>
        <a:p>
          <a:endParaRPr lang="es-ES"/>
        </a:p>
      </dgm:t>
    </dgm:pt>
    <dgm:pt modelId="{9A1A7D70-7CC6-4357-AC11-5D982774FF61}">
      <dgm:prSet phldrT="[Texto]" custT="1"/>
      <dgm:spPr/>
      <dgm:t>
        <a:bodyPr/>
        <a:lstStyle/>
        <a:p>
          <a:r>
            <a:rPr lang="es-ES" sz="2600" dirty="0"/>
            <a:t>95,5% </a:t>
          </a:r>
          <a:r>
            <a:rPr lang="es-ES" sz="1900" dirty="0"/>
            <a:t>consenso</a:t>
          </a:r>
        </a:p>
      </dgm:t>
    </dgm:pt>
    <dgm:pt modelId="{1004B8C7-BD92-49F6-9AA2-7029D390D4B6}" type="parTrans" cxnId="{A43D350D-B97F-4030-8F49-892219F4942B}">
      <dgm:prSet/>
      <dgm:spPr/>
      <dgm:t>
        <a:bodyPr/>
        <a:lstStyle/>
        <a:p>
          <a:endParaRPr lang="es-ES"/>
        </a:p>
      </dgm:t>
    </dgm:pt>
    <dgm:pt modelId="{CCAF3DA1-6141-44E8-BE8A-E109E011DD58}" type="sibTrans" cxnId="{A43D350D-B97F-4030-8F49-892219F4942B}">
      <dgm:prSet/>
      <dgm:spPr/>
      <dgm:t>
        <a:bodyPr/>
        <a:lstStyle/>
        <a:p>
          <a:endParaRPr lang="es-ES"/>
        </a:p>
      </dgm:t>
    </dgm:pt>
    <dgm:pt modelId="{04F3EA49-691A-4B35-9C6E-E8D098D676A5}">
      <dgm:prSet phldrT="[Texto]" custT="1"/>
      <dgm:spPr/>
      <dgm:t>
        <a:bodyPr/>
        <a:lstStyle/>
        <a:p>
          <a:r>
            <a:rPr lang="es-ES" sz="2200" dirty="0"/>
            <a:t>192</a:t>
          </a:r>
          <a:r>
            <a:rPr lang="es-ES" sz="1900" dirty="0"/>
            <a:t> aportaciones</a:t>
          </a:r>
        </a:p>
      </dgm:t>
    </dgm:pt>
    <dgm:pt modelId="{E49C728C-8AF3-4C7B-98CC-ABF6FA036211}" type="parTrans" cxnId="{5EEBB6AD-9F23-4D66-B5ED-BC2D5EA6D67E}">
      <dgm:prSet/>
      <dgm:spPr/>
      <dgm:t>
        <a:bodyPr/>
        <a:lstStyle/>
        <a:p>
          <a:endParaRPr lang="es-ES"/>
        </a:p>
      </dgm:t>
    </dgm:pt>
    <dgm:pt modelId="{BDAC1574-6513-4F08-8693-47C57A7DF671}" type="sibTrans" cxnId="{5EEBB6AD-9F23-4D66-B5ED-BC2D5EA6D67E}">
      <dgm:prSet/>
      <dgm:spPr/>
      <dgm:t>
        <a:bodyPr/>
        <a:lstStyle/>
        <a:p>
          <a:endParaRPr lang="es-ES"/>
        </a:p>
      </dgm:t>
    </dgm:pt>
    <dgm:pt modelId="{2D86E494-1F14-4F4D-A151-638D5AC6667C}">
      <dgm:prSet phldrT="[Texto]" custT="1"/>
      <dgm:spPr/>
      <dgm:t>
        <a:bodyPr/>
        <a:lstStyle/>
        <a:p>
          <a:r>
            <a:rPr lang="es-ES" sz="2200" dirty="0"/>
            <a:t>97% </a:t>
          </a:r>
          <a:r>
            <a:rPr lang="es-ES" sz="1800" dirty="0"/>
            <a:t>participación</a:t>
          </a:r>
          <a:r>
            <a:rPr lang="es-ES" sz="1900" dirty="0"/>
            <a:t> femenina en talleres</a:t>
          </a:r>
        </a:p>
      </dgm:t>
    </dgm:pt>
    <dgm:pt modelId="{AA218D7F-4EDD-4432-9794-CE8DBDD983D0}" type="parTrans" cxnId="{63EA8D36-8827-4881-A8F1-CBE0246791A4}">
      <dgm:prSet/>
      <dgm:spPr/>
      <dgm:t>
        <a:bodyPr/>
        <a:lstStyle/>
        <a:p>
          <a:endParaRPr lang="es-ES"/>
        </a:p>
      </dgm:t>
    </dgm:pt>
    <dgm:pt modelId="{6542DCCE-305B-4111-A9A2-A8C8CC1065C1}" type="sibTrans" cxnId="{63EA8D36-8827-4881-A8F1-CBE0246791A4}">
      <dgm:prSet/>
      <dgm:spPr/>
      <dgm:t>
        <a:bodyPr/>
        <a:lstStyle/>
        <a:p>
          <a:endParaRPr lang="es-ES"/>
        </a:p>
      </dgm:t>
    </dgm:pt>
    <dgm:pt modelId="{E86075F0-2B63-49E7-9337-D32569EC9618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2200" dirty="0"/>
            <a:t>87%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es-ES" sz="1800" dirty="0"/>
            <a:t>mujeres en Sesión informativa</a:t>
          </a:r>
        </a:p>
      </dgm:t>
    </dgm:pt>
    <dgm:pt modelId="{A17566F5-1B23-4233-A819-2D0D08203C0B}" type="parTrans" cxnId="{8F5152CA-2622-42CE-BE21-5E4FAB9F149C}">
      <dgm:prSet/>
      <dgm:spPr/>
      <dgm:t>
        <a:bodyPr/>
        <a:lstStyle/>
        <a:p>
          <a:endParaRPr lang="es-ES"/>
        </a:p>
      </dgm:t>
    </dgm:pt>
    <dgm:pt modelId="{10510268-0185-40F9-9BD6-3058E83CC72A}" type="sibTrans" cxnId="{8F5152CA-2622-42CE-BE21-5E4FAB9F149C}">
      <dgm:prSet/>
      <dgm:spPr/>
      <dgm:t>
        <a:bodyPr/>
        <a:lstStyle/>
        <a:p>
          <a:endParaRPr lang="es-ES"/>
        </a:p>
      </dgm:t>
    </dgm:pt>
    <dgm:pt modelId="{29E27160-D160-4647-A125-9D0C74A665D8}">
      <dgm:prSet phldrT="[Texto]" custT="1"/>
      <dgm:spPr/>
      <dgm:t>
        <a:bodyPr/>
        <a:lstStyle/>
        <a:p>
          <a:r>
            <a:rPr lang="es-ES" sz="2200" dirty="0"/>
            <a:t>Evaluación 4,5 </a:t>
          </a:r>
          <a:r>
            <a:rPr lang="es-ES" sz="1800" dirty="0"/>
            <a:t>sobre</a:t>
          </a:r>
          <a:r>
            <a:rPr lang="es-ES" sz="2200" dirty="0"/>
            <a:t> 5 </a:t>
          </a:r>
        </a:p>
      </dgm:t>
    </dgm:pt>
    <dgm:pt modelId="{21ACDFCE-1D1E-4407-A2EC-40A370C2C962}" type="sibTrans" cxnId="{36FC7BB7-606C-467F-A337-79E3EA20AD22}">
      <dgm:prSet/>
      <dgm:spPr/>
      <dgm:t>
        <a:bodyPr/>
        <a:lstStyle/>
        <a:p>
          <a:endParaRPr lang="es-ES"/>
        </a:p>
      </dgm:t>
    </dgm:pt>
    <dgm:pt modelId="{5F89DD17-2B9A-4989-ACF7-D298C5A0EA5B}" type="parTrans" cxnId="{36FC7BB7-606C-467F-A337-79E3EA20AD22}">
      <dgm:prSet/>
      <dgm:spPr/>
      <dgm:t>
        <a:bodyPr/>
        <a:lstStyle/>
        <a:p>
          <a:endParaRPr lang="es-ES"/>
        </a:p>
      </dgm:t>
    </dgm:pt>
    <dgm:pt modelId="{93BE5424-59E7-4CAF-B2B7-6FEE8BCF3976}" type="pres">
      <dgm:prSet presAssocID="{DA33784F-7527-4735-9FAA-3B2201FA31DB}" presName="Name0" presStyleCnt="0">
        <dgm:presLayoutVars>
          <dgm:dir/>
          <dgm:resizeHandles/>
        </dgm:presLayoutVars>
      </dgm:prSet>
      <dgm:spPr/>
    </dgm:pt>
    <dgm:pt modelId="{9DFAC1D0-ED17-4238-A179-1C2D943DDC6B}" type="pres">
      <dgm:prSet presAssocID="{AEEA6276-8DFF-4714-9FF9-AC138F81324D}" presName="compNode" presStyleCnt="0"/>
      <dgm:spPr/>
    </dgm:pt>
    <dgm:pt modelId="{4423CDAE-4B22-4550-80F9-B438496081A1}" type="pres">
      <dgm:prSet presAssocID="{AEEA6276-8DFF-4714-9FF9-AC138F81324D}" presName="dummyConnPt" presStyleCnt="0"/>
      <dgm:spPr/>
    </dgm:pt>
    <dgm:pt modelId="{728776B6-6643-4FDE-BF05-F302B0CE9140}" type="pres">
      <dgm:prSet presAssocID="{AEEA6276-8DFF-4714-9FF9-AC138F81324D}" presName="node" presStyleLbl="node1" presStyleIdx="0" presStyleCnt="9">
        <dgm:presLayoutVars>
          <dgm:bulletEnabled val="1"/>
        </dgm:presLayoutVars>
      </dgm:prSet>
      <dgm:spPr/>
    </dgm:pt>
    <dgm:pt modelId="{09384689-3E96-46D4-8BA3-2DB30D4D57CB}" type="pres">
      <dgm:prSet presAssocID="{59B7B700-9DAD-41C3-89B8-7993F9094231}" presName="sibTrans" presStyleLbl="bgSibTrans2D1" presStyleIdx="0" presStyleCnt="8"/>
      <dgm:spPr/>
    </dgm:pt>
    <dgm:pt modelId="{9D49FEBB-E6D8-4EB2-93B8-75F26A2FCB72}" type="pres">
      <dgm:prSet presAssocID="{67CD6524-E207-4FB0-9286-6E0E0699283A}" presName="compNode" presStyleCnt="0"/>
      <dgm:spPr/>
    </dgm:pt>
    <dgm:pt modelId="{51640A1E-F0D5-4980-A591-A85674D144EE}" type="pres">
      <dgm:prSet presAssocID="{67CD6524-E207-4FB0-9286-6E0E0699283A}" presName="dummyConnPt" presStyleCnt="0"/>
      <dgm:spPr/>
    </dgm:pt>
    <dgm:pt modelId="{B78319AE-10F7-435F-B482-DA9D2FC3D1B7}" type="pres">
      <dgm:prSet presAssocID="{67CD6524-E207-4FB0-9286-6E0E0699283A}" presName="node" presStyleLbl="node1" presStyleIdx="1" presStyleCnt="9">
        <dgm:presLayoutVars>
          <dgm:bulletEnabled val="1"/>
        </dgm:presLayoutVars>
      </dgm:prSet>
      <dgm:spPr/>
    </dgm:pt>
    <dgm:pt modelId="{2684DA5B-602B-48E1-82AB-0604C5E5964C}" type="pres">
      <dgm:prSet presAssocID="{67B5E8AD-2A54-432B-8AEF-B751426D1206}" presName="sibTrans" presStyleLbl="bgSibTrans2D1" presStyleIdx="1" presStyleCnt="8"/>
      <dgm:spPr/>
    </dgm:pt>
    <dgm:pt modelId="{760C3717-70FB-4CC9-9E8B-1E38C377CAD6}" type="pres">
      <dgm:prSet presAssocID="{F185CD3D-47EB-4A60-A660-141156C21777}" presName="compNode" presStyleCnt="0"/>
      <dgm:spPr/>
    </dgm:pt>
    <dgm:pt modelId="{4D73062F-1DC4-448B-911B-31F971F6F3E8}" type="pres">
      <dgm:prSet presAssocID="{F185CD3D-47EB-4A60-A660-141156C21777}" presName="dummyConnPt" presStyleCnt="0"/>
      <dgm:spPr/>
    </dgm:pt>
    <dgm:pt modelId="{01EBBBA6-C6AE-42A5-AB6A-B16F7A1C04FE}" type="pres">
      <dgm:prSet presAssocID="{F185CD3D-47EB-4A60-A660-141156C21777}" presName="node" presStyleLbl="node1" presStyleIdx="2" presStyleCnt="9">
        <dgm:presLayoutVars>
          <dgm:bulletEnabled val="1"/>
        </dgm:presLayoutVars>
      </dgm:prSet>
      <dgm:spPr/>
    </dgm:pt>
    <dgm:pt modelId="{54C88E39-F370-4282-87AD-0298F0D669E8}" type="pres">
      <dgm:prSet presAssocID="{03782C59-A2F8-4C4A-8F1F-DC0FA2FC2370}" presName="sibTrans" presStyleLbl="bgSibTrans2D1" presStyleIdx="2" presStyleCnt="8"/>
      <dgm:spPr/>
    </dgm:pt>
    <dgm:pt modelId="{4F45F429-E9F3-42AE-A6F1-BD1330627CBC}" type="pres">
      <dgm:prSet presAssocID="{2BE7A7DD-24A3-48EC-8809-661D1D52CD93}" presName="compNode" presStyleCnt="0"/>
      <dgm:spPr/>
    </dgm:pt>
    <dgm:pt modelId="{FAD51E32-2E42-4253-9341-B51AF8819D0D}" type="pres">
      <dgm:prSet presAssocID="{2BE7A7DD-24A3-48EC-8809-661D1D52CD93}" presName="dummyConnPt" presStyleCnt="0"/>
      <dgm:spPr/>
    </dgm:pt>
    <dgm:pt modelId="{0E1F1200-3E44-49B6-B39E-8A261CF4B6CB}" type="pres">
      <dgm:prSet presAssocID="{2BE7A7DD-24A3-48EC-8809-661D1D52CD93}" presName="node" presStyleLbl="node1" presStyleIdx="3" presStyleCnt="9">
        <dgm:presLayoutVars>
          <dgm:bulletEnabled val="1"/>
        </dgm:presLayoutVars>
      </dgm:prSet>
      <dgm:spPr/>
    </dgm:pt>
    <dgm:pt modelId="{D298E4C0-0499-475F-BC96-BD44FA5C0B93}" type="pres">
      <dgm:prSet presAssocID="{9D51411A-FC06-479C-8BE1-154490B21721}" presName="sibTrans" presStyleLbl="bgSibTrans2D1" presStyleIdx="3" presStyleCnt="8"/>
      <dgm:spPr/>
    </dgm:pt>
    <dgm:pt modelId="{2B1B2E06-878D-4FE1-9C8C-5F03E282D4BB}" type="pres">
      <dgm:prSet presAssocID="{9A1A7D70-7CC6-4357-AC11-5D982774FF61}" presName="compNode" presStyleCnt="0"/>
      <dgm:spPr/>
    </dgm:pt>
    <dgm:pt modelId="{A23F403F-E542-4EB5-8DFD-4F66380EC457}" type="pres">
      <dgm:prSet presAssocID="{9A1A7D70-7CC6-4357-AC11-5D982774FF61}" presName="dummyConnPt" presStyleCnt="0"/>
      <dgm:spPr/>
    </dgm:pt>
    <dgm:pt modelId="{62FCBD7E-FB6A-4894-BBAD-3488B6279D40}" type="pres">
      <dgm:prSet presAssocID="{9A1A7D70-7CC6-4357-AC11-5D982774FF61}" presName="node" presStyleLbl="node1" presStyleIdx="4" presStyleCnt="9">
        <dgm:presLayoutVars>
          <dgm:bulletEnabled val="1"/>
        </dgm:presLayoutVars>
      </dgm:prSet>
      <dgm:spPr/>
    </dgm:pt>
    <dgm:pt modelId="{48E32921-BE12-4523-8761-F66AF5CD9C0E}" type="pres">
      <dgm:prSet presAssocID="{CCAF3DA1-6141-44E8-BE8A-E109E011DD58}" presName="sibTrans" presStyleLbl="bgSibTrans2D1" presStyleIdx="4" presStyleCnt="8"/>
      <dgm:spPr/>
    </dgm:pt>
    <dgm:pt modelId="{488EFD08-749F-4EF4-89C9-5B472D70EA96}" type="pres">
      <dgm:prSet presAssocID="{04F3EA49-691A-4B35-9C6E-E8D098D676A5}" presName="compNode" presStyleCnt="0"/>
      <dgm:spPr/>
    </dgm:pt>
    <dgm:pt modelId="{04BECB9B-7FD6-4BD8-9605-C8BEEEAA136B}" type="pres">
      <dgm:prSet presAssocID="{04F3EA49-691A-4B35-9C6E-E8D098D676A5}" presName="dummyConnPt" presStyleCnt="0"/>
      <dgm:spPr/>
    </dgm:pt>
    <dgm:pt modelId="{6CBD6E89-D7C9-4884-876C-7EA3A1CBBCAE}" type="pres">
      <dgm:prSet presAssocID="{04F3EA49-691A-4B35-9C6E-E8D098D676A5}" presName="node" presStyleLbl="node1" presStyleIdx="5" presStyleCnt="9">
        <dgm:presLayoutVars>
          <dgm:bulletEnabled val="1"/>
        </dgm:presLayoutVars>
      </dgm:prSet>
      <dgm:spPr/>
    </dgm:pt>
    <dgm:pt modelId="{ADB24B3B-CFC7-4E66-89E8-0A408EB4FFF8}" type="pres">
      <dgm:prSet presAssocID="{BDAC1574-6513-4F08-8693-47C57A7DF671}" presName="sibTrans" presStyleLbl="bgSibTrans2D1" presStyleIdx="5" presStyleCnt="8"/>
      <dgm:spPr/>
    </dgm:pt>
    <dgm:pt modelId="{D22D90D0-63E9-4C8F-87FF-B5DDB2594D68}" type="pres">
      <dgm:prSet presAssocID="{2D86E494-1F14-4F4D-A151-638D5AC6667C}" presName="compNode" presStyleCnt="0"/>
      <dgm:spPr/>
    </dgm:pt>
    <dgm:pt modelId="{EB1602AA-6B27-4385-B7A4-D6F67FF047AE}" type="pres">
      <dgm:prSet presAssocID="{2D86E494-1F14-4F4D-A151-638D5AC6667C}" presName="dummyConnPt" presStyleCnt="0"/>
      <dgm:spPr/>
    </dgm:pt>
    <dgm:pt modelId="{C5B26C82-761E-4190-9928-8F1E3B5BCC48}" type="pres">
      <dgm:prSet presAssocID="{2D86E494-1F14-4F4D-A151-638D5AC6667C}" presName="node" presStyleLbl="node1" presStyleIdx="6" presStyleCnt="9">
        <dgm:presLayoutVars>
          <dgm:bulletEnabled val="1"/>
        </dgm:presLayoutVars>
      </dgm:prSet>
      <dgm:spPr/>
    </dgm:pt>
    <dgm:pt modelId="{262FC5E0-FE29-4763-A610-6AAB76BE809B}" type="pres">
      <dgm:prSet presAssocID="{6542DCCE-305B-4111-A9A2-A8C8CC1065C1}" presName="sibTrans" presStyleLbl="bgSibTrans2D1" presStyleIdx="6" presStyleCnt="8"/>
      <dgm:spPr/>
    </dgm:pt>
    <dgm:pt modelId="{E5C82779-56CB-4A20-B3B2-DD996B330BEE}" type="pres">
      <dgm:prSet presAssocID="{E86075F0-2B63-49E7-9337-D32569EC9618}" presName="compNode" presStyleCnt="0"/>
      <dgm:spPr/>
    </dgm:pt>
    <dgm:pt modelId="{48A4E2CB-E571-4E50-B788-A2658D44D7BD}" type="pres">
      <dgm:prSet presAssocID="{E86075F0-2B63-49E7-9337-D32569EC9618}" presName="dummyConnPt" presStyleCnt="0"/>
      <dgm:spPr/>
    </dgm:pt>
    <dgm:pt modelId="{67F12E50-51B7-4235-A686-BD9AF995B740}" type="pres">
      <dgm:prSet presAssocID="{E86075F0-2B63-49E7-9337-D32569EC9618}" presName="node" presStyleLbl="node1" presStyleIdx="7" presStyleCnt="9" custLinFactNeighborX="1433" custLinFactNeighborY="-5039">
        <dgm:presLayoutVars>
          <dgm:bulletEnabled val="1"/>
        </dgm:presLayoutVars>
      </dgm:prSet>
      <dgm:spPr/>
    </dgm:pt>
    <dgm:pt modelId="{4AFF59FE-50C7-4FA0-801E-2C8E057E33C4}" type="pres">
      <dgm:prSet presAssocID="{10510268-0185-40F9-9BD6-3058E83CC72A}" presName="sibTrans" presStyleLbl="bgSibTrans2D1" presStyleIdx="7" presStyleCnt="8"/>
      <dgm:spPr/>
    </dgm:pt>
    <dgm:pt modelId="{1D72B13D-0F8B-412E-A5E8-3C9DBABC6FF9}" type="pres">
      <dgm:prSet presAssocID="{29E27160-D160-4647-A125-9D0C74A665D8}" presName="compNode" presStyleCnt="0"/>
      <dgm:spPr/>
    </dgm:pt>
    <dgm:pt modelId="{1C29099F-62B8-4BEA-882A-4B7D670AF0CB}" type="pres">
      <dgm:prSet presAssocID="{29E27160-D160-4647-A125-9D0C74A665D8}" presName="dummyConnPt" presStyleCnt="0"/>
      <dgm:spPr/>
    </dgm:pt>
    <dgm:pt modelId="{334307F7-E84E-4965-B1BE-47FE7594ADA3}" type="pres">
      <dgm:prSet presAssocID="{29E27160-D160-4647-A125-9D0C74A665D8}" presName="node" presStyleLbl="node1" presStyleIdx="8" presStyleCnt="9">
        <dgm:presLayoutVars>
          <dgm:bulletEnabled val="1"/>
        </dgm:presLayoutVars>
      </dgm:prSet>
      <dgm:spPr/>
    </dgm:pt>
  </dgm:ptLst>
  <dgm:cxnLst>
    <dgm:cxn modelId="{A6673D00-E039-416D-9C77-24D937CE7549}" type="presOf" srcId="{29E27160-D160-4647-A125-9D0C74A665D8}" destId="{334307F7-E84E-4965-B1BE-47FE7594ADA3}" srcOrd="0" destOrd="0" presId="urn:microsoft.com/office/officeart/2005/8/layout/bProcess4"/>
    <dgm:cxn modelId="{192CD202-34B6-4659-9A17-55B544BF9008}" type="presOf" srcId="{10510268-0185-40F9-9BD6-3058E83CC72A}" destId="{4AFF59FE-50C7-4FA0-801E-2C8E057E33C4}" srcOrd="0" destOrd="0" presId="urn:microsoft.com/office/officeart/2005/8/layout/bProcess4"/>
    <dgm:cxn modelId="{E939D006-DB18-4672-98BC-A07280C286DF}" type="presOf" srcId="{9D51411A-FC06-479C-8BE1-154490B21721}" destId="{D298E4C0-0499-475F-BC96-BD44FA5C0B93}" srcOrd="0" destOrd="0" presId="urn:microsoft.com/office/officeart/2005/8/layout/bProcess4"/>
    <dgm:cxn modelId="{A43D350D-B97F-4030-8F49-892219F4942B}" srcId="{DA33784F-7527-4735-9FAA-3B2201FA31DB}" destId="{9A1A7D70-7CC6-4357-AC11-5D982774FF61}" srcOrd="4" destOrd="0" parTransId="{1004B8C7-BD92-49F6-9AA2-7029D390D4B6}" sibTransId="{CCAF3DA1-6141-44E8-BE8A-E109E011DD58}"/>
    <dgm:cxn modelId="{3D080A10-38B8-4A2C-BEC0-274877580355}" srcId="{DA33784F-7527-4735-9FAA-3B2201FA31DB}" destId="{67CD6524-E207-4FB0-9286-6E0E0699283A}" srcOrd="1" destOrd="0" parTransId="{3A8E773B-3B24-4357-A8CE-1B5C06DED15F}" sibTransId="{67B5E8AD-2A54-432B-8AEF-B751426D1206}"/>
    <dgm:cxn modelId="{7FAF4C22-F63C-43E6-BC18-483161F1CDF4}" type="presOf" srcId="{AEEA6276-8DFF-4714-9FF9-AC138F81324D}" destId="{728776B6-6643-4FDE-BF05-F302B0CE9140}" srcOrd="0" destOrd="0" presId="urn:microsoft.com/office/officeart/2005/8/layout/bProcess4"/>
    <dgm:cxn modelId="{87BE0D24-93BD-437E-BA1E-97EA27727314}" type="presOf" srcId="{CCAF3DA1-6141-44E8-BE8A-E109E011DD58}" destId="{48E32921-BE12-4523-8761-F66AF5CD9C0E}" srcOrd="0" destOrd="0" presId="urn:microsoft.com/office/officeart/2005/8/layout/bProcess4"/>
    <dgm:cxn modelId="{2A78DB2C-BE1D-489B-8D83-778E6A51312F}" type="presOf" srcId="{BDAC1574-6513-4F08-8693-47C57A7DF671}" destId="{ADB24B3B-CFC7-4E66-89E8-0A408EB4FFF8}" srcOrd="0" destOrd="0" presId="urn:microsoft.com/office/officeart/2005/8/layout/bProcess4"/>
    <dgm:cxn modelId="{A5B8512F-2CD7-4EFF-BEC4-229DC57CEF2A}" type="presOf" srcId="{9A1A7D70-7CC6-4357-AC11-5D982774FF61}" destId="{62FCBD7E-FB6A-4894-BBAD-3488B6279D40}" srcOrd="0" destOrd="0" presId="urn:microsoft.com/office/officeart/2005/8/layout/bProcess4"/>
    <dgm:cxn modelId="{63EA8D36-8827-4881-A8F1-CBE0246791A4}" srcId="{DA33784F-7527-4735-9FAA-3B2201FA31DB}" destId="{2D86E494-1F14-4F4D-A151-638D5AC6667C}" srcOrd="6" destOrd="0" parTransId="{AA218D7F-4EDD-4432-9794-CE8DBDD983D0}" sibTransId="{6542DCCE-305B-4111-A9A2-A8C8CC1065C1}"/>
    <dgm:cxn modelId="{C233233B-5379-4B72-A016-275D1E98FCFC}" type="presOf" srcId="{67B5E8AD-2A54-432B-8AEF-B751426D1206}" destId="{2684DA5B-602B-48E1-82AB-0604C5E5964C}" srcOrd="0" destOrd="0" presId="urn:microsoft.com/office/officeart/2005/8/layout/bProcess4"/>
    <dgm:cxn modelId="{57F68A72-8EC1-4C05-AC39-F6D5C42EB7D4}" srcId="{DA33784F-7527-4735-9FAA-3B2201FA31DB}" destId="{AEEA6276-8DFF-4714-9FF9-AC138F81324D}" srcOrd="0" destOrd="0" parTransId="{35FCAAF1-1C5D-45EF-BB0D-730497EDDB45}" sibTransId="{59B7B700-9DAD-41C3-89B8-7993F9094231}"/>
    <dgm:cxn modelId="{615FD372-FE67-4147-97BB-14D50D9B2768}" type="presOf" srcId="{F185CD3D-47EB-4A60-A660-141156C21777}" destId="{01EBBBA6-C6AE-42A5-AB6A-B16F7A1C04FE}" srcOrd="0" destOrd="0" presId="urn:microsoft.com/office/officeart/2005/8/layout/bProcess4"/>
    <dgm:cxn modelId="{3C2B84A8-A971-4840-9069-769447B2F1C2}" type="presOf" srcId="{2D86E494-1F14-4F4D-A151-638D5AC6667C}" destId="{C5B26C82-761E-4190-9928-8F1E3B5BCC48}" srcOrd="0" destOrd="0" presId="urn:microsoft.com/office/officeart/2005/8/layout/bProcess4"/>
    <dgm:cxn modelId="{351661A9-4128-473F-B474-EDA3346111DD}" type="presOf" srcId="{2BE7A7DD-24A3-48EC-8809-661D1D52CD93}" destId="{0E1F1200-3E44-49B6-B39E-8A261CF4B6CB}" srcOrd="0" destOrd="0" presId="urn:microsoft.com/office/officeart/2005/8/layout/bProcess4"/>
    <dgm:cxn modelId="{97B061AA-AEC8-41DC-9BE4-D739E9D919F8}" srcId="{DA33784F-7527-4735-9FAA-3B2201FA31DB}" destId="{F185CD3D-47EB-4A60-A660-141156C21777}" srcOrd="2" destOrd="0" parTransId="{FB8B1A44-2566-47F2-B901-E7C03DFF1FB1}" sibTransId="{03782C59-A2F8-4C4A-8F1F-DC0FA2FC2370}"/>
    <dgm:cxn modelId="{5EEBB6AD-9F23-4D66-B5ED-BC2D5EA6D67E}" srcId="{DA33784F-7527-4735-9FAA-3B2201FA31DB}" destId="{04F3EA49-691A-4B35-9C6E-E8D098D676A5}" srcOrd="5" destOrd="0" parTransId="{E49C728C-8AF3-4C7B-98CC-ABF6FA036211}" sibTransId="{BDAC1574-6513-4F08-8693-47C57A7DF671}"/>
    <dgm:cxn modelId="{02C41EAE-1DC0-495D-8AC8-71BE056FA938}" type="presOf" srcId="{03782C59-A2F8-4C4A-8F1F-DC0FA2FC2370}" destId="{54C88E39-F370-4282-87AD-0298F0D669E8}" srcOrd="0" destOrd="0" presId="urn:microsoft.com/office/officeart/2005/8/layout/bProcess4"/>
    <dgm:cxn modelId="{36FC7BB7-606C-467F-A337-79E3EA20AD22}" srcId="{DA33784F-7527-4735-9FAA-3B2201FA31DB}" destId="{29E27160-D160-4647-A125-9D0C74A665D8}" srcOrd="8" destOrd="0" parTransId="{5F89DD17-2B9A-4989-ACF7-D298C5A0EA5B}" sibTransId="{21ACDFCE-1D1E-4407-A2EC-40A370C2C962}"/>
    <dgm:cxn modelId="{9FF668C2-B7B7-4068-B8B4-E34FD910C8C4}" type="presOf" srcId="{67CD6524-E207-4FB0-9286-6E0E0699283A}" destId="{B78319AE-10F7-435F-B482-DA9D2FC3D1B7}" srcOrd="0" destOrd="0" presId="urn:microsoft.com/office/officeart/2005/8/layout/bProcess4"/>
    <dgm:cxn modelId="{8F5152CA-2622-42CE-BE21-5E4FAB9F149C}" srcId="{DA33784F-7527-4735-9FAA-3B2201FA31DB}" destId="{E86075F0-2B63-49E7-9337-D32569EC9618}" srcOrd="7" destOrd="0" parTransId="{A17566F5-1B23-4233-A819-2D0D08203C0B}" sibTransId="{10510268-0185-40F9-9BD6-3058E83CC72A}"/>
    <dgm:cxn modelId="{925BDDCC-92E7-477F-BFDF-358C0718A374}" type="presOf" srcId="{E86075F0-2B63-49E7-9337-D32569EC9618}" destId="{67F12E50-51B7-4235-A686-BD9AF995B740}" srcOrd="0" destOrd="0" presId="urn:microsoft.com/office/officeart/2005/8/layout/bProcess4"/>
    <dgm:cxn modelId="{6047E9CD-0819-408E-95C8-62BD4143CDFA}" type="presOf" srcId="{04F3EA49-691A-4B35-9C6E-E8D098D676A5}" destId="{6CBD6E89-D7C9-4884-876C-7EA3A1CBBCAE}" srcOrd="0" destOrd="0" presId="urn:microsoft.com/office/officeart/2005/8/layout/bProcess4"/>
    <dgm:cxn modelId="{A46249D4-92E4-4ED0-B448-BED247B9BCB1}" type="presOf" srcId="{59B7B700-9DAD-41C3-89B8-7993F9094231}" destId="{09384689-3E96-46D4-8BA3-2DB30D4D57CB}" srcOrd="0" destOrd="0" presId="urn:microsoft.com/office/officeart/2005/8/layout/bProcess4"/>
    <dgm:cxn modelId="{1856E0E1-58FB-4CEB-B9F0-0F404A1B5E21}" srcId="{DA33784F-7527-4735-9FAA-3B2201FA31DB}" destId="{2BE7A7DD-24A3-48EC-8809-661D1D52CD93}" srcOrd="3" destOrd="0" parTransId="{F9F8C44C-663E-4817-9AE1-79CEFEA16D2E}" sibTransId="{9D51411A-FC06-479C-8BE1-154490B21721}"/>
    <dgm:cxn modelId="{D4C322E5-685F-4EF4-9A70-C2D0A766522E}" type="presOf" srcId="{6542DCCE-305B-4111-A9A2-A8C8CC1065C1}" destId="{262FC5E0-FE29-4763-A610-6AAB76BE809B}" srcOrd="0" destOrd="0" presId="urn:microsoft.com/office/officeart/2005/8/layout/bProcess4"/>
    <dgm:cxn modelId="{35B1AAF2-4AA6-4BC6-9043-4D86027E58BD}" type="presOf" srcId="{DA33784F-7527-4735-9FAA-3B2201FA31DB}" destId="{93BE5424-59E7-4CAF-B2B7-6FEE8BCF3976}" srcOrd="0" destOrd="0" presId="urn:microsoft.com/office/officeart/2005/8/layout/bProcess4"/>
    <dgm:cxn modelId="{8E48768F-8678-40E6-AC5E-DFFB3C7188AC}" type="presParOf" srcId="{93BE5424-59E7-4CAF-B2B7-6FEE8BCF3976}" destId="{9DFAC1D0-ED17-4238-A179-1C2D943DDC6B}" srcOrd="0" destOrd="0" presId="urn:microsoft.com/office/officeart/2005/8/layout/bProcess4"/>
    <dgm:cxn modelId="{58A161E0-FC06-4995-8A6D-4804BFE1E676}" type="presParOf" srcId="{9DFAC1D0-ED17-4238-A179-1C2D943DDC6B}" destId="{4423CDAE-4B22-4550-80F9-B438496081A1}" srcOrd="0" destOrd="0" presId="urn:microsoft.com/office/officeart/2005/8/layout/bProcess4"/>
    <dgm:cxn modelId="{A58D520C-5CC6-46DF-9FE4-ADD9507685F1}" type="presParOf" srcId="{9DFAC1D0-ED17-4238-A179-1C2D943DDC6B}" destId="{728776B6-6643-4FDE-BF05-F302B0CE9140}" srcOrd="1" destOrd="0" presId="urn:microsoft.com/office/officeart/2005/8/layout/bProcess4"/>
    <dgm:cxn modelId="{013BEB2D-063E-4CD7-95BA-87410DD7AE65}" type="presParOf" srcId="{93BE5424-59E7-4CAF-B2B7-6FEE8BCF3976}" destId="{09384689-3E96-46D4-8BA3-2DB30D4D57CB}" srcOrd="1" destOrd="0" presId="urn:microsoft.com/office/officeart/2005/8/layout/bProcess4"/>
    <dgm:cxn modelId="{C3ADFD7A-BDC9-414A-B57F-7153D8D1881A}" type="presParOf" srcId="{93BE5424-59E7-4CAF-B2B7-6FEE8BCF3976}" destId="{9D49FEBB-E6D8-4EB2-93B8-75F26A2FCB72}" srcOrd="2" destOrd="0" presId="urn:microsoft.com/office/officeart/2005/8/layout/bProcess4"/>
    <dgm:cxn modelId="{8B292140-3E77-4AC4-B455-7F3F2B3C0059}" type="presParOf" srcId="{9D49FEBB-E6D8-4EB2-93B8-75F26A2FCB72}" destId="{51640A1E-F0D5-4980-A591-A85674D144EE}" srcOrd="0" destOrd="0" presId="urn:microsoft.com/office/officeart/2005/8/layout/bProcess4"/>
    <dgm:cxn modelId="{B2BE0C22-C8E4-42BE-A2D1-4907C856E7F7}" type="presParOf" srcId="{9D49FEBB-E6D8-4EB2-93B8-75F26A2FCB72}" destId="{B78319AE-10F7-435F-B482-DA9D2FC3D1B7}" srcOrd="1" destOrd="0" presId="urn:microsoft.com/office/officeart/2005/8/layout/bProcess4"/>
    <dgm:cxn modelId="{82564FAA-3571-4FCF-B28E-52B18B75523D}" type="presParOf" srcId="{93BE5424-59E7-4CAF-B2B7-6FEE8BCF3976}" destId="{2684DA5B-602B-48E1-82AB-0604C5E5964C}" srcOrd="3" destOrd="0" presId="urn:microsoft.com/office/officeart/2005/8/layout/bProcess4"/>
    <dgm:cxn modelId="{88B32358-1001-4888-A7F8-C331BDC3A087}" type="presParOf" srcId="{93BE5424-59E7-4CAF-B2B7-6FEE8BCF3976}" destId="{760C3717-70FB-4CC9-9E8B-1E38C377CAD6}" srcOrd="4" destOrd="0" presId="urn:microsoft.com/office/officeart/2005/8/layout/bProcess4"/>
    <dgm:cxn modelId="{01BB89DD-5282-4A99-BBCC-C02EF423D648}" type="presParOf" srcId="{760C3717-70FB-4CC9-9E8B-1E38C377CAD6}" destId="{4D73062F-1DC4-448B-911B-31F971F6F3E8}" srcOrd="0" destOrd="0" presId="urn:microsoft.com/office/officeart/2005/8/layout/bProcess4"/>
    <dgm:cxn modelId="{3C7C731B-EAD4-45C5-A8A2-F1582981EF05}" type="presParOf" srcId="{760C3717-70FB-4CC9-9E8B-1E38C377CAD6}" destId="{01EBBBA6-C6AE-42A5-AB6A-B16F7A1C04FE}" srcOrd="1" destOrd="0" presId="urn:microsoft.com/office/officeart/2005/8/layout/bProcess4"/>
    <dgm:cxn modelId="{36F8E946-8C46-46F1-BD61-FDDF6BFFD270}" type="presParOf" srcId="{93BE5424-59E7-4CAF-B2B7-6FEE8BCF3976}" destId="{54C88E39-F370-4282-87AD-0298F0D669E8}" srcOrd="5" destOrd="0" presId="urn:microsoft.com/office/officeart/2005/8/layout/bProcess4"/>
    <dgm:cxn modelId="{D935F580-560C-4E26-88F8-7E03369CBF55}" type="presParOf" srcId="{93BE5424-59E7-4CAF-B2B7-6FEE8BCF3976}" destId="{4F45F429-E9F3-42AE-A6F1-BD1330627CBC}" srcOrd="6" destOrd="0" presId="urn:microsoft.com/office/officeart/2005/8/layout/bProcess4"/>
    <dgm:cxn modelId="{994CA9BA-BF81-4F3C-BF6B-CE0E706E367D}" type="presParOf" srcId="{4F45F429-E9F3-42AE-A6F1-BD1330627CBC}" destId="{FAD51E32-2E42-4253-9341-B51AF8819D0D}" srcOrd="0" destOrd="0" presId="urn:microsoft.com/office/officeart/2005/8/layout/bProcess4"/>
    <dgm:cxn modelId="{41DBD835-1D7B-4869-ABEC-6BBF4537D9EE}" type="presParOf" srcId="{4F45F429-E9F3-42AE-A6F1-BD1330627CBC}" destId="{0E1F1200-3E44-49B6-B39E-8A261CF4B6CB}" srcOrd="1" destOrd="0" presId="urn:microsoft.com/office/officeart/2005/8/layout/bProcess4"/>
    <dgm:cxn modelId="{917F8BB9-E3CA-4D06-8951-0EB27614AE31}" type="presParOf" srcId="{93BE5424-59E7-4CAF-B2B7-6FEE8BCF3976}" destId="{D298E4C0-0499-475F-BC96-BD44FA5C0B93}" srcOrd="7" destOrd="0" presId="urn:microsoft.com/office/officeart/2005/8/layout/bProcess4"/>
    <dgm:cxn modelId="{92827955-9090-4003-903D-FF64F5D5DC14}" type="presParOf" srcId="{93BE5424-59E7-4CAF-B2B7-6FEE8BCF3976}" destId="{2B1B2E06-878D-4FE1-9C8C-5F03E282D4BB}" srcOrd="8" destOrd="0" presId="urn:microsoft.com/office/officeart/2005/8/layout/bProcess4"/>
    <dgm:cxn modelId="{E9299B43-1AE9-4C68-AB1B-092644EE493A}" type="presParOf" srcId="{2B1B2E06-878D-4FE1-9C8C-5F03E282D4BB}" destId="{A23F403F-E542-4EB5-8DFD-4F66380EC457}" srcOrd="0" destOrd="0" presId="urn:microsoft.com/office/officeart/2005/8/layout/bProcess4"/>
    <dgm:cxn modelId="{E1C673C4-C11D-4BEA-8702-F8778570AA40}" type="presParOf" srcId="{2B1B2E06-878D-4FE1-9C8C-5F03E282D4BB}" destId="{62FCBD7E-FB6A-4894-BBAD-3488B6279D40}" srcOrd="1" destOrd="0" presId="urn:microsoft.com/office/officeart/2005/8/layout/bProcess4"/>
    <dgm:cxn modelId="{CBED3E35-22EA-4A88-987C-F9DF59D582C9}" type="presParOf" srcId="{93BE5424-59E7-4CAF-B2B7-6FEE8BCF3976}" destId="{48E32921-BE12-4523-8761-F66AF5CD9C0E}" srcOrd="9" destOrd="0" presId="urn:microsoft.com/office/officeart/2005/8/layout/bProcess4"/>
    <dgm:cxn modelId="{B3F508E3-76D7-43C0-BDB8-C5498D928195}" type="presParOf" srcId="{93BE5424-59E7-4CAF-B2B7-6FEE8BCF3976}" destId="{488EFD08-749F-4EF4-89C9-5B472D70EA96}" srcOrd="10" destOrd="0" presId="urn:microsoft.com/office/officeart/2005/8/layout/bProcess4"/>
    <dgm:cxn modelId="{68880FE0-5521-4926-AB7F-DF63F914E02F}" type="presParOf" srcId="{488EFD08-749F-4EF4-89C9-5B472D70EA96}" destId="{04BECB9B-7FD6-4BD8-9605-C8BEEEAA136B}" srcOrd="0" destOrd="0" presId="urn:microsoft.com/office/officeart/2005/8/layout/bProcess4"/>
    <dgm:cxn modelId="{93C9DC6F-1EBD-462E-9DBB-68E5435EFDD7}" type="presParOf" srcId="{488EFD08-749F-4EF4-89C9-5B472D70EA96}" destId="{6CBD6E89-D7C9-4884-876C-7EA3A1CBBCAE}" srcOrd="1" destOrd="0" presId="urn:microsoft.com/office/officeart/2005/8/layout/bProcess4"/>
    <dgm:cxn modelId="{E677F0F3-485D-497F-99A8-71A6B7C2C27F}" type="presParOf" srcId="{93BE5424-59E7-4CAF-B2B7-6FEE8BCF3976}" destId="{ADB24B3B-CFC7-4E66-89E8-0A408EB4FFF8}" srcOrd="11" destOrd="0" presId="urn:microsoft.com/office/officeart/2005/8/layout/bProcess4"/>
    <dgm:cxn modelId="{B7319010-1F10-412D-9741-BADB49A7F86B}" type="presParOf" srcId="{93BE5424-59E7-4CAF-B2B7-6FEE8BCF3976}" destId="{D22D90D0-63E9-4C8F-87FF-B5DDB2594D68}" srcOrd="12" destOrd="0" presId="urn:microsoft.com/office/officeart/2005/8/layout/bProcess4"/>
    <dgm:cxn modelId="{5F8FB02A-6B21-4E56-8134-97A62D5483AB}" type="presParOf" srcId="{D22D90D0-63E9-4C8F-87FF-B5DDB2594D68}" destId="{EB1602AA-6B27-4385-B7A4-D6F67FF047AE}" srcOrd="0" destOrd="0" presId="urn:microsoft.com/office/officeart/2005/8/layout/bProcess4"/>
    <dgm:cxn modelId="{01C2A675-022D-4099-BC75-683A6185DE6D}" type="presParOf" srcId="{D22D90D0-63E9-4C8F-87FF-B5DDB2594D68}" destId="{C5B26C82-761E-4190-9928-8F1E3B5BCC48}" srcOrd="1" destOrd="0" presId="urn:microsoft.com/office/officeart/2005/8/layout/bProcess4"/>
    <dgm:cxn modelId="{AEC3679F-C424-445B-AAD5-CACE76A5475E}" type="presParOf" srcId="{93BE5424-59E7-4CAF-B2B7-6FEE8BCF3976}" destId="{262FC5E0-FE29-4763-A610-6AAB76BE809B}" srcOrd="13" destOrd="0" presId="urn:microsoft.com/office/officeart/2005/8/layout/bProcess4"/>
    <dgm:cxn modelId="{9B417D02-9CB4-4C4C-87C3-151377128235}" type="presParOf" srcId="{93BE5424-59E7-4CAF-B2B7-6FEE8BCF3976}" destId="{E5C82779-56CB-4A20-B3B2-DD996B330BEE}" srcOrd="14" destOrd="0" presId="urn:microsoft.com/office/officeart/2005/8/layout/bProcess4"/>
    <dgm:cxn modelId="{42117940-2416-46A3-B903-EDADD5CADDD2}" type="presParOf" srcId="{E5C82779-56CB-4A20-B3B2-DD996B330BEE}" destId="{48A4E2CB-E571-4E50-B788-A2658D44D7BD}" srcOrd="0" destOrd="0" presId="urn:microsoft.com/office/officeart/2005/8/layout/bProcess4"/>
    <dgm:cxn modelId="{ADC4AB1E-AD8B-4A1C-8A38-8C4E07934AA2}" type="presParOf" srcId="{E5C82779-56CB-4A20-B3B2-DD996B330BEE}" destId="{67F12E50-51B7-4235-A686-BD9AF995B740}" srcOrd="1" destOrd="0" presId="urn:microsoft.com/office/officeart/2005/8/layout/bProcess4"/>
    <dgm:cxn modelId="{A7B3B402-BC58-4462-82D0-4C610DAFC6DC}" type="presParOf" srcId="{93BE5424-59E7-4CAF-B2B7-6FEE8BCF3976}" destId="{4AFF59FE-50C7-4FA0-801E-2C8E057E33C4}" srcOrd="15" destOrd="0" presId="urn:microsoft.com/office/officeart/2005/8/layout/bProcess4"/>
    <dgm:cxn modelId="{782098E4-5C4C-44B4-8A4C-0DD274ABA80D}" type="presParOf" srcId="{93BE5424-59E7-4CAF-B2B7-6FEE8BCF3976}" destId="{1D72B13D-0F8B-412E-A5E8-3C9DBABC6FF9}" srcOrd="16" destOrd="0" presId="urn:microsoft.com/office/officeart/2005/8/layout/bProcess4"/>
    <dgm:cxn modelId="{22DC5353-938B-4EDD-AF6B-9E7FA0842593}" type="presParOf" srcId="{1D72B13D-0F8B-412E-A5E8-3C9DBABC6FF9}" destId="{1C29099F-62B8-4BEA-882A-4B7D670AF0CB}" srcOrd="0" destOrd="0" presId="urn:microsoft.com/office/officeart/2005/8/layout/bProcess4"/>
    <dgm:cxn modelId="{47733805-F417-46B9-990D-AE50B9BC20B9}" type="presParOf" srcId="{1D72B13D-0F8B-412E-A5E8-3C9DBABC6FF9}" destId="{334307F7-E84E-4965-B1BE-47FE7594ADA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4C05D-5600-4330-BD0D-2488DA87188A}">
      <dsp:nvSpPr>
        <dsp:cNvPr id="0" name=""/>
        <dsp:cNvSpPr/>
      </dsp:nvSpPr>
      <dsp:spPr>
        <a:xfrm>
          <a:off x="0" y="0"/>
          <a:ext cx="7132320" cy="963543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Fase informativa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Sesión informativa el 7 de mayo</a:t>
          </a:r>
        </a:p>
      </dsp:txBody>
      <dsp:txXfrm>
        <a:off x="28221" y="28221"/>
        <a:ext cx="6011162" cy="907101"/>
      </dsp:txXfrm>
    </dsp:sp>
    <dsp:sp modelId="{5E61F252-3C6C-4CE2-B826-1B103F12D585}">
      <dsp:nvSpPr>
        <dsp:cNvPr id="0" name=""/>
        <dsp:cNvSpPr/>
      </dsp:nvSpPr>
      <dsp:spPr>
        <a:xfrm>
          <a:off x="597331" y="1138732"/>
          <a:ext cx="7132320" cy="963543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-77085"/>
            <a:satOff val="-3769"/>
            <a:lumOff val="912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Fase de debate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/>
            <a:t>Desde el 8 de mayo al 11 de junio</a:t>
          </a:r>
        </a:p>
      </dsp:txBody>
      <dsp:txXfrm>
        <a:off x="625552" y="1166953"/>
        <a:ext cx="5852243" cy="907101"/>
      </dsp:txXfrm>
    </dsp:sp>
    <dsp:sp modelId="{DB679A55-8E80-48EF-A0D2-B6AA6C0AF90D}">
      <dsp:nvSpPr>
        <dsp:cNvPr id="0" name=""/>
        <dsp:cNvSpPr/>
      </dsp:nvSpPr>
      <dsp:spPr>
        <a:xfrm>
          <a:off x="1185748" y="2277465"/>
          <a:ext cx="7132320" cy="963543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-154171"/>
            <a:satOff val="-7537"/>
            <a:lumOff val="1824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>
              <a:solidFill>
                <a:schemeClr val="tx1">
                  <a:lumMod val="75000"/>
                  <a:lumOff val="25000"/>
                </a:schemeClr>
              </a:solidFill>
            </a:rPr>
            <a:t>Revisión jurídica, técnica y política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solidFill>
                <a:schemeClr val="tx1">
                  <a:lumMod val="75000"/>
                  <a:lumOff val="25000"/>
                </a:schemeClr>
              </a:solidFill>
            </a:rPr>
            <a:t>Desde el 12 junio al 20 de julio</a:t>
          </a:r>
        </a:p>
      </dsp:txBody>
      <dsp:txXfrm>
        <a:off x="1213969" y="2305686"/>
        <a:ext cx="5861158" cy="907101"/>
      </dsp:txXfrm>
    </dsp:sp>
    <dsp:sp modelId="{B328B5EF-F65B-4FB8-8D83-D6FA0DFC18FC}">
      <dsp:nvSpPr>
        <dsp:cNvPr id="0" name=""/>
        <dsp:cNvSpPr/>
      </dsp:nvSpPr>
      <dsp:spPr>
        <a:xfrm>
          <a:off x="1783080" y="3416198"/>
          <a:ext cx="7132320" cy="963543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-231256"/>
            <a:satOff val="-11306"/>
            <a:lumOff val="2736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>
              <a:solidFill>
                <a:schemeClr val="tx1">
                  <a:lumMod val="75000"/>
                  <a:lumOff val="25000"/>
                </a:schemeClr>
              </a:solidFill>
            </a:rPr>
            <a:t>Fase de retorno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solidFill>
                <a:schemeClr val="tx1">
                  <a:lumMod val="75000"/>
                  <a:lumOff val="25000"/>
                </a:schemeClr>
              </a:solidFill>
            </a:rPr>
            <a:t>Sesión de retorno el 22 de julio</a:t>
          </a:r>
        </a:p>
      </dsp:txBody>
      <dsp:txXfrm>
        <a:off x="1811301" y="3444419"/>
        <a:ext cx="5852243" cy="907101"/>
      </dsp:txXfrm>
    </dsp:sp>
    <dsp:sp modelId="{22600D1C-2179-4212-8D36-46437C89F1B4}">
      <dsp:nvSpPr>
        <dsp:cNvPr id="0" name=""/>
        <dsp:cNvSpPr/>
      </dsp:nvSpPr>
      <dsp:spPr>
        <a:xfrm>
          <a:off x="6506016" y="737986"/>
          <a:ext cx="626303" cy="62630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800" kern="1200"/>
        </a:p>
      </dsp:txBody>
      <dsp:txXfrm>
        <a:off x="6646934" y="737986"/>
        <a:ext cx="344467" cy="471293"/>
      </dsp:txXfrm>
    </dsp:sp>
    <dsp:sp modelId="{DD3E9558-A80F-41F0-A512-2C4B33FB373C}">
      <dsp:nvSpPr>
        <dsp:cNvPr id="0" name=""/>
        <dsp:cNvSpPr/>
      </dsp:nvSpPr>
      <dsp:spPr>
        <a:xfrm>
          <a:off x="7103348" y="1876719"/>
          <a:ext cx="626303" cy="62630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800" kern="1200"/>
        </a:p>
      </dsp:txBody>
      <dsp:txXfrm>
        <a:off x="7244266" y="1876719"/>
        <a:ext cx="344467" cy="471293"/>
      </dsp:txXfrm>
    </dsp:sp>
    <dsp:sp modelId="{0DB0074C-74D3-4441-ADDA-99A59D463530}">
      <dsp:nvSpPr>
        <dsp:cNvPr id="0" name=""/>
        <dsp:cNvSpPr/>
      </dsp:nvSpPr>
      <dsp:spPr>
        <a:xfrm>
          <a:off x="7691765" y="3015452"/>
          <a:ext cx="626303" cy="62630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800" kern="1200"/>
        </a:p>
      </dsp:txBody>
      <dsp:txXfrm>
        <a:off x="7832683" y="3015452"/>
        <a:ext cx="344467" cy="4712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B0059-979A-4B8C-92FC-2F1D570FB026}">
      <dsp:nvSpPr>
        <dsp:cNvPr id="0" name=""/>
        <dsp:cNvSpPr/>
      </dsp:nvSpPr>
      <dsp:spPr>
        <a:xfrm>
          <a:off x="668654" y="0"/>
          <a:ext cx="7578090" cy="3778250"/>
        </a:xfrm>
        <a:prstGeom prst="rightArrow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7596B-3124-454C-B8CC-20DA58FF7EEA}">
      <dsp:nvSpPr>
        <dsp:cNvPr id="0" name=""/>
        <dsp:cNvSpPr/>
      </dsp:nvSpPr>
      <dsp:spPr>
        <a:xfrm>
          <a:off x="3047" y="1133475"/>
          <a:ext cx="1979845" cy="1511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Borrador de acta de cada taller</a:t>
          </a:r>
        </a:p>
      </dsp:txBody>
      <dsp:txXfrm>
        <a:off x="76823" y="1207251"/>
        <a:ext cx="1832293" cy="1363748"/>
      </dsp:txXfrm>
    </dsp:sp>
    <dsp:sp modelId="{51546330-CC21-485B-9F90-57D132209A9B}">
      <dsp:nvSpPr>
        <dsp:cNvPr id="0" name=""/>
        <dsp:cNvSpPr/>
      </dsp:nvSpPr>
      <dsp:spPr>
        <a:xfrm>
          <a:off x="2312867" y="1133475"/>
          <a:ext cx="1979845" cy="1511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Envío a asistentes y revisión </a:t>
          </a:r>
        </a:p>
      </dsp:txBody>
      <dsp:txXfrm>
        <a:off x="2386643" y="1207251"/>
        <a:ext cx="1832293" cy="1363748"/>
      </dsp:txXfrm>
    </dsp:sp>
    <dsp:sp modelId="{FB53E35B-0CBE-4D70-9C37-3750D5797F41}">
      <dsp:nvSpPr>
        <dsp:cNvPr id="0" name=""/>
        <dsp:cNvSpPr/>
      </dsp:nvSpPr>
      <dsp:spPr>
        <a:xfrm>
          <a:off x="4622687" y="1133475"/>
          <a:ext cx="1979845" cy="1511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Actas definitivas</a:t>
          </a:r>
        </a:p>
      </dsp:txBody>
      <dsp:txXfrm>
        <a:off x="4696463" y="1207251"/>
        <a:ext cx="1832293" cy="1363748"/>
      </dsp:txXfrm>
    </dsp:sp>
    <dsp:sp modelId="{C8A75AD5-2EC6-41A4-8B7A-0C7BF1069423}">
      <dsp:nvSpPr>
        <dsp:cNvPr id="0" name=""/>
        <dsp:cNvSpPr/>
      </dsp:nvSpPr>
      <dsp:spPr>
        <a:xfrm>
          <a:off x="6932507" y="1133475"/>
          <a:ext cx="1979845" cy="1511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Publicación web</a:t>
          </a:r>
        </a:p>
      </dsp:txBody>
      <dsp:txXfrm>
        <a:off x="7006283" y="1207251"/>
        <a:ext cx="1832293" cy="13637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84689-3E96-46D4-8BA3-2DB30D4D57CB}">
      <dsp:nvSpPr>
        <dsp:cNvPr id="0" name=""/>
        <dsp:cNvSpPr/>
      </dsp:nvSpPr>
      <dsp:spPr>
        <a:xfrm rot="5400000">
          <a:off x="860208" y="858973"/>
          <a:ext cx="1341150" cy="16180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8776B6-6643-4FDE-BF05-F302B0CE9140}">
      <dsp:nvSpPr>
        <dsp:cNvPr id="0" name=""/>
        <dsp:cNvSpPr/>
      </dsp:nvSpPr>
      <dsp:spPr>
        <a:xfrm>
          <a:off x="1167577" y="1349"/>
          <a:ext cx="1797880" cy="1078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73</a:t>
          </a:r>
          <a:r>
            <a:rPr lang="es-ES" sz="1500" kern="1200" dirty="0"/>
            <a:t> </a:t>
          </a:r>
          <a:r>
            <a:rPr lang="es-ES" sz="1800" kern="1200" dirty="0"/>
            <a:t>asistencias</a:t>
          </a:r>
        </a:p>
      </dsp:txBody>
      <dsp:txXfrm>
        <a:off x="1199172" y="32944"/>
        <a:ext cx="1734690" cy="1015538"/>
      </dsp:txXfrm>
    </dsp:sp>
    <dsp:sp modelId="{2684DA5B-602B-48E1-82AB-0604C5E5964C}">
      <dsp:nvSpPr>
        <dsp:cNvPr id="0" name=""/>
        <dsp:cNvSpPr/>
      </dsp:nvSpPr>
      <dsp:spPr>
        <a:xfrm rot="5400000">
          <a:off x="860208" y="2207384"/>
          <a:ext cx="1341150" cy="16180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319AE-10F7-435F-B482-DA9D2FC3D1B7}">
      <dsp:nvSpPr>
        <dsp:cNvPr id="0" name=""/>
        <dsp:cNvSpPr/>
      </dsp:nvSpPr>
      <dsp:spPr>
        <a:xfrm>
          <a:off x="1167577" y="1349760"/>
          <a:ext cx="1797880" cy="1078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200" kern="1200" dirty="0"/>
            <a:t>28</a:t>
          </a:r>
          <a:r>
            <a:rPr lang="es-ES" sz="1500" kern="1200" dirty="0"/>
            <a:t> participantes en talleres</a:t>
          </a:r>
        </a:p>
        <a:p>
          <a:pPr marL="0"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500" kern="1200" dirty="0"/>
        </a:p>
      </dsp:txBody>
      <dsp:txXfrm>
        <a:off x="1199172" y="1381355"/>
        <a:ext cx="1734690" cy="1015538"/>
      </dsp:txXfrm>
    </dsp:sp>
    <dsp:sp modelId="{54C88E39-F370-4282-87AD-0298F0D669E8}">
      <dsp:nvSpPr>
        <dsp:cNvPr id="0" name=""/>
        <dsp:cNvSpPr/>
      </dsp:nvSpPr>
      <dsp:spPr>
        <a:xfrm>
          <a:off x="1534413" y="2881589"/>
          <a:ext cx="2383921" cy="16180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BBBA6-C6AE-42A5-AB6A-B16F7A1C04FE}">
      <dsp:nvSpPr>
        <dsp:cNvPr id="0" name=""/>
        <dsp:cNvSpPr/>
      </dsp:nvSpPr>
      <dsp:spPr>
        <a:xfrm>
          <a:off x="1167577" y="2698171"/>
          <a:ext cx="1797880" cy="1078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500" kern="1200" dirty="0"/>
            <a:t>Pertenecientes a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200" kern="1200" dirty="0"/>
            <a:t>23</a:t>
          </a:r>
          <a:r>
            <a:rPr lang="es-ES" sz="1500" kern="1200" dirty="0"/>
            <a:t> entidades</a:t>
          </a: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500" kern="1200" dirty="0"/>
        </a:p>
      </dsp:txBody>
      <dsp:txXfrm>
        <a:off x="1199172" y="2729766"/>
        <a:ext cx="1734690" cy="1015538"/>
      </dsp:txXfrm>
    </dsp:sp>
    <dsp:sp modelId="{D298E4C0-0499-475F-BC96-BD44FA5C0B93}">
      <dsp:nvSpPr>
        <dsp:cNvPr id="0" name=""/>
        <dsp:cNvSpPr/>
      </dsp:nvSpPr>
      <dsp:spPr>
        <a:xfrm rot="16200000">
          <a:off x="3251390" y="2207384"/>
          <a:ext cx="1341150" cy="16180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F1200-3E44-49B6-B39E-8A261CF4B6CB}">
      <dsp:nvSpPr>
        <dsp:cNvPr id="0" name=""/>
        <dsp:cNvSpPr/>
      </dsp:nvSpPr>
      <dsp:spPr>
        <a:xfrm>
          <a:off x="3558759" y="2698171"/>
          <a:ext cx="1797880" cy="1078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12 </a:t>
          </a:r>
          <a:r>
            <a:rPr lang="es-ES" sz="1800" kern="1200" dirty="0"/>
            <a:t>horas de debate</a:t>
          </a:r>
        </a:p>
      </dsp:txBody>
      <dsp:txXfrm>
        <a:off x="3590354" y="2729766"/>
        <a:ext cx="1734690" cy="1015538"/>
      </dsp:txXfrm>
    </dsp:sp>
    <dsp:sp modelId="{48E32921-BE12-4523-8761-F66AF5CD9C0E}">
      <dsp:nvSpPr>
        <dsp:cNvPr id="0" name=""/>
        <dsp:cNvSpPr/>
      </dsp:nvSpPr>
      <dsp:spPr>
        <a:xfrm rot="16200000">
          <a:off x="3251390" y="858973"/>
          <a:ext cx="1341150" cy="16180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CBD7E-FB6A-4894-BBAD-3488B6279D40}">
      <dsp:nvSpPr>
        <dsp:cNvPr id="0" name=""/>
        <dsp:cNvSpPr/>
      </dsp:nvSpPr>
      <dsp:spPr>
        <a:xfrm>
          <a:off x="3558759" y="1349760"/>
          <a:ext cx="1797880" cy="1078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95,5% </a:t>
          </a:r>
          <a:r>
            <a:rPr lang="es-ES" sz="1900" kern="1200" dirty="0"/>
            <a:t>consenso</a:t>
          </a:r>
        </a:p>
      </dsp:txBody>
      <dsp:txXfrm>
        <a:off x="3590354" y="1381355"/>
        <a:ext cx="1734690" cy="1015538"/>
      </dsp:txXfrm>
    </dsp:sp>
    <dsp:sp modelId="{ADB24B3B-CFC7-4E66-89E8-0A408EB4FFF8}">
      <dsp:nvSpPr>
        <dsp:cNvPr id="0" name=""/>
        <dsp:cNvSpPr/>
      </dsp:nvSpPr>
      <dsp:spPr>
        <a:xfrm>
          <a:off x="3925595" y="184767"/>
          <a:ext cx="2383921" cy="16180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D6E89-D7C9-4884-876C-7EA3A1CBBCAE}">
      <dsp:nvSpPr>
        <dsp:cNvPr id="0" name=""/>
        <dsp:cNvSpPr/>
      </dsp:nvSpPr>
      <dsp:spPr>
        <a:xfrm>
          <a:off x="3558759" y="1349"/>
          <a:ext cx="1797880" cy="1078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192</a:t>
          </a:r>
          <a:r>
            <a:rPr lang="es-ES" sz="1900" kern="1200" dirty="0"/>
            <a:t> aportaciones</a:t>
          </a:r>
        </a:p>
      </dsp:txBody>
      <dsp:txXfrm>
        <a:off x="3590354" y="32944"/>
        <a:ext cx="1734690" cy="1015538"/>
      </dsp:txXfrm>
    </dsp:sp>
    <dsp:sp modelId="{262FC5E0-FE29-4763-A610-6AAB76BE809B}">
      <dsp:nvSpPr>
        <dsp:cNvPr id="0" name=""/>
        <dsp:cNvSpPr/>
      </dsp:nvSpPr>
      <dsp:spPr>
        <a:xfrm rot="5341040">
          <a:off x="5678907" y="833609"/>
          <a:ext cx="1290613" cy="16180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26C82-761E-4190-9928-8F1E3B5BCC48}">
      <dsp:nvSpPr>
        <dsp:cNvPr id="0" name=""/>
        <dsp:cNvSpPr/>
      </dsp:nvSpPr>
      <dsp:spPr>
        <a:xfrm>
          <a:off x="5949941" y="1349"/>
          <a:ext cx="1797880" cy="1078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97% </a:t>
          </a:r>
          <a:r>
            <a:rPr lang="es-ES" sz="1800" kern="1200" dirty="0"/>
            <a:t>participación</a:t>
          </a:r>
          <a:r>
            <a:rPr lang="es-ES" sz="1900" kern="1200" dirty="0"/>
            <a:t> femenina en talleres</a:t>
          </a:r>
        </a:p>
      </dsp:txBody>
      <dsp:txXfrm>
        <a:off x="5981536" y="32944"/>
        <a:ext cx="1734690" cy="1015538"/>
      </dsp:txXfrm>
    </dsp:sp>
    <dsp:sp modelId="{4AFF59FE-50C7-4FA0-801E-2C8E057E33C4}">
      <dsp:nvSpPr>
        <dsp:cNvPr id="0" name=""/>
        <dsp:cNvSpPr/>
      </dsp:nvSpPr>
      <dsp:spPr>
        <a:xfrm rot="5463460">
          <a:off x="5628156" y="2180205"/>
          <a:ext cx="1395745" cy="16180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12E50-51B7-4235-A686-BD9AF995B740}">
      <dsp:nvSpPr>
        <dsp:cNvPr id="0" name=""/>
        <dsp:cNvSpPr/>
      </dsp:nvSpPr>
      <dsp:spPr>
        <a:xfrm>
          <a:off x="5975704" y="1295403"/>
          <a:ext cx="1797880" cy="1078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2200" kern="1200" dirty="0"/>
            <a:t>87%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800" kern="1200" dirty="0"/>
            <a:t>mujeres en Sesión informativa</a:t>
          </a:r>
        </a:p>
      </dsp:txBody>
      <dsp:txXfrm>
        <a:off x="6007299" y="1326998"/>
        <a:ext cx="1734690" cy="1015538"/>
      </dsp:txXfrm>
    </dsp:sp>
    <dsp:sp modelId="{334307F7-E84E-4965-B1BE-47FE7594ADA3}">
      <dsp:nvSpPr>
        <dsp:cNvPr id="0" name=""/>
        <dsp:cNvSpPr/>
      </dsp:nvSpPr>
      <dsp:spPr>
        <a:xfrm>
          <a:off x="5949941" y="2698171"/>
          <a:ext cx="1797880" cy="1078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Evaluación 4,5 </a:t>
          </a:r>
          <a:r>
            <a:rPr lang="es-ES" sz="1800" kern="1200" dirty="0"/>
            <a:t>sobre</a:t>
          </a:r>
          <a:r>
            <a:rPr lang="es-ES" sz="2200" kern="1200" dirty="0"/>
            <a:t> 5 </a:t>
          </a:r>
        </a:p>
      </dsp:txBody>
      <dsp:txXfrm>
        <a:off x="5981536" y="2729766"/>
        <a:ext cx="1734690" cy="1015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089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1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6568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523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6796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23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761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66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2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67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376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68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69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7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5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01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-1" y="0"/>
            <a:ext cx="238389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64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781422E-4BDD-44BF-9022-F8796287B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78995"/>
            <a:ext cx="8915399" cy="2262781"/>
          </a:xfrm>
        </p:spPr>
        <p:txBody>
          <a:bodyPr>
            <a:normAutofit/>
          </a:bodyPr>
          <a:lstStyle/>
          <a:p>
            <a:r>
              <a:rPr lang="es-ES" sz="4500" dirty="0"/>
              <a:t>II Plan estratégico para la igualdad entre mujeres y hombres en Aragón 2021-2024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B27ADBAE-0647-4E48-A769-F2A8BA76B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841774"/>
            <a:ext cx="8915399" cy="1126283"/>
          </a:xfrm>
        </p:spPr>
        <p:txBody>
          <a:bodyPr/>
          <a:lstStyle/>
          <a:p>
            <a:r>
              <a:rPr lang="es-ES" b="1" dirty="0">
                <a:solidFill>
                  <a:srgbClr val="715F2D"/>
                </a:solidFill>
              </a:rPr>
              <a:t>SESIÓN DE RETORNO </a:t>
            </a:r>
          </a:p>
          <a:p>
            <a:r>
              <a:rPr lang="es-ES" dirty="0"/>
              <a:t>22 julio 2021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B72AFED-AC14-4CB6-A14E-F0F0CCBBD5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9260" y="298710"/>
            <a:ext cx="3095352" cy="195642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38B91B8-B889-43D5-9F8D-595CDDE79124}"/>
              </a:ext>
            </a:extLst>
          </p:cNvPr>
          <p:cNvSpPr txBox="1"/>
          <p:nvPr/>
        </p:nvSpPr>
        <p:spPr>
          <a:xfrm>
            <a:off x="8346010" y="2205230"/>
            <a:ext cx="327205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900" dirty="0">
                <a:solidFill>
                  <a:srgbClr val="715F2D"/>
                </a:solidFill>
                <a:latin typeface="Tenor Sans" panose="02000000000000000000" pitchFamily="2" charset="0"/>
              </a:rPr>
              <a:t>#IgualdadComoEstrategia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F8BE586-1ABC-42F8-87D2-6C84C5624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07" y="6025890"/>
            <a:ext cx="1741805" cy="5334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D18BC0A-680E-45E2-AACC-3A0A469899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6045060"/>
            <a:ext cx="1352550" cy="52387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96207C0-E6F4-4250-A505-306BBFB828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8" t="16092" r="16092" b="18390"/>
          <a:stretch/>
        </p:blipFill>
        <p:spPr bwMode="auto">
          <a:xfrm>
            <a:off x="4339514" y="5973502"/>
            <a:ext cx="1253490" cy="590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697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D07C67-B0FA-4972-AC00-E756B7110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Evaluación del proceso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DC5D387-9EF5-45C7-A327-83B6CF0B4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631" y="2121564"/>
            <a:ext cx="6279531" cy="384079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F535A09-DA94-44B4-B280-C80BB7A4BE9C}"/>
              </a:ext>
            </a:extLst>
          </p:cNvPr>
          <p:cNvSpPr txBox="1">
            <a:spLocks/>
          </p:cNvSpPr>
          <p:nvPr/>
        </p:nvSpPr>
        <p:spPr>
          <a:xfrm>
            <a:off x="2589212" y="1159438"/>
            <a:ext cx="6483081" cy="5912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000" dirty="0"/>
              <a:t>Valorado del 1 al 5 donde </a:t>
            </a:r>
          </a:p>
          <a:p>
            <a:r>
              <a:rPr lang="es-ES" sz="2000" dirty="0"/>
              <a:t>1 es la valoración más baja y 5 la más alta</a:t>
            </a:r>
          </a:p>
        </p:txBody>
      </p:sp>
    </p:spTree>
    <p:extLst>
      <p:ext uri="{BB962C8B-B14F-4D97-AF65-F5344CB8AC3E}">
        <p14:creationId xmlns:p14="http://schemas.microsoft.com/office/powerpoint/2010/main" val="2407003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601358-DE43-4FBC-A7C1-5D83CBF76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Entidades participantes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2114E82-73A4-4E71-8F5C-42CC1820F5CF}"/>
              </a:ext>
            </a:extLst>
          </p:cNvPr>
          <p:cNvSpPr txBox="1">
            <a:spLocks/>
          </p:cNvSpPr>
          <p:nvPr/>
        </p:nvSpPr>
        <p:spPr>
          <a:xfrm>
            <a:off x="2589212" y="1159438"/>
            <a:ext cx="6483081" cy="5912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000" dirty="0"/>
              <a:t>En la fase deliberativa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306B0D-7D19-443C-8C30-532C4C47C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10" y="1905000"/>
            <a:ext cx="8895080" cy="4693920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D6885D89-C390-41FB-A54F-EFFCB88B3818}"/>
              </a:ext>
            </a:extLst>
          </p:cNvPr>
          <p:cNvGrpSpPr/>
          <p:nvPr/>
        </p:nvGrpSpPr>
        <p:grpSpPr>
          <a:xfrm>
            <a:off x="9757710" y="4586552"/>
            <a:ext cx="1897063" cy="1841500"/>
            <a:chOff x="9229676" y="4251701"/>
            <a:chExt cx="1897063" cy="1841500"/>
          </a:xfrm>
        </p:grpSpPr>
        <p:sp>
          <p:nvSpPr>
            <p:cNvPr id="7" name="Lágrima 6">
              <a:extLst>
                <a:ext uri="{FF2B5EF4-FFF2-40B4-BE49-F238E27FC236}">
                  <a16:creationId xmlns:a16="http://schemas.microsoft.com/office/drawing/2014/main" id="{BDCD5EFA-131C-4E1C-A409-0A89FF6A7ACA}"/>
                </a:ext>
              </a:extLst>
            </p:cNvPr>
            <p:cNvSpPr/>
            <p:nvPr/>
          </p:nvSpPr>
          <p:spPr>
            <a:xfrm rot="15957898">
              <a:off x="9257458" y="4223919"/>
              <a:ext cx="1841500" cy="1897063"/>
            </a:xfrm>
            <a:prstGeom prst="teardrop">
              <a:avLst>
                <a:gd name="adj" fmla="val 109250"/>
              </a:avLst>
            </a:prstGeom>
            <a:solidFill>
              <a:srgbClr val="73960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8" name="CuadroTexto 2">
              <a:extLst>
                <a:ext uri="{FF2B5EF4-FFF2-40B4-BE49-F238E27FC236}">
                  <a16:creationId xmlns:a16="http://schemas.microsoft.com/office/drawing/2014/main" id="{E7DB29B6-1D0A-45B0-BD09-CD3E6EA0D7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58869" y="4719307"/>
              <a:ext cx="1600200" cy="95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" altLang="es-ES" sz="2800" dirty="0"/>
                <a:t>Muchas gracias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5344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3F3B98-3CA2-4CEC-BCFF-24A7EBEFF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proceso participativo</a:t>
            </a:r>
          </a:p>
        </p:txBody>
      </p:sp>
      <p:graphicFrame>
        <p:nvGraphicFramePr>
          <p:cNvPr id="36" name="Marcador de contenido 35">
            <a:extLst>
              <a:ext uri="{FF2B5EF4-FFF2-40B4-BE49-F238E27FC236}">
                <a16:creationId xmlns:a16="http://schemas.microsoft.com/office/drawing/2014/main" id="{453FA52F-406E-4533-BDD1-E291C1604A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303222"/>
              </p:ext>
            </p:extLst>
          </p:nvPr>
        </p:nvGraphicFramePr>
        <p:xfrm>
          <a:off x="2592925" y="1697501"/>
          <a:ext cx="8915400" cy="4379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7405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1D47A0-30F4-437B-9DAD-C2C872CB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Sesión informativa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34E18F-3111-4FC1-AC54-D8247EE1E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5444564" cy="2339926"/>
          </a:xfrm>
        </p:spPr>
        <p:txBody>
          <a:bodyPr>
            <a:normAutofit lnSpcReduction="10000"/>
          </a:bodyPr>
          <a:lstStyle/>
          <a:p>
            <a:r>
              <a:rPr lang="es-ES" dirty="0"/>
              <a:t>María Goikoetxea, Directora del IAM</a:t>
            </a:r>
          </a:p>
          <a:p>
            <a:pPr marL="0" indent="0">
              <a:buNone/>
            </a:pPr>
            <a:r>
              <a:rPr lang="es-ES" dirty="0"/>
              <a:t>Presenta el documento borrador del Plan y sus cinco ejes</a:t>
            </a:r>
          </a:p>
          <a:p>
            <a:r>
              <a:rPr lang="es-ES" dirty="0"/>
              <a:t>Susana Barriga, Jefa de servicio de Participación Ciudadana </a:t>
            </a:r>
          </a:p>
          <a:p>
            <a:pPr marL="0" indent="0">
              <a:buNone/>
            </a:pPr>
            <a:r>
              <a:rPr lang="es-ES" dirty="0"/>
              <a:t>Explica el proceso participativo, sus objetivos y estructura</a:t>
            </a:r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DEC03D4-CD2A-45EC-B3C5-4F3D4E9B3D8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776" y="2133600"/>
            <a:ext cx="3470836" cy="2101606"/>
          </a:xfrm>
          <a:prstGeom prst="rect">
            <a:avLst/>
          </a:prstGeom>
        </p:spPr>
      </p:pic>
      <p:sp>
        <p:nvSpPr>
          <p:cNvPr id="8" name="Rectángulo: esquinas diagonales redondeadas 7">
            <a:extLst>
              <a:ext uri="{FF2B5EF4-FFF2-40B4-BE49-F238E27FC236}">
                <a16:creationId xmlns:a16="http://schemas.microsoft.com/office/drawing/2014/main" id="{ABF897E6-7FD1-4040-96B1-F1D95A3C9AD0}"/>
              </a:ext>
            </a:extLst>
          </p:cNvPr>
          <p:cNvSpPr/>
          <p:nvPr/>
        </p:nvSpPr>
        <p:spPr>
          <a:xfrm>
            <a:off x="8967335" y="5001063"/>
            <a:ext cx="1603717" cy="801859"/>
          </a:xfrm>
          <a:prstGeom prst="round2DiagRect">
            <a:avLst>
              <a:gd name="adj1" fmla="val 16667"/>
              <a:gd name="adj2" fmla="val 47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31 asistentes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0B22EE73-16FE-4A2D-9FFC-3D73A0BCB780}"/>
              </a:ext>
            </a:extLst>
          </p:cNvPr>
          <p:cNvSpPr txBox="1">
            <a:spLocks/>
          </p:cNvSpPr>
          <p:nvPr/>
        </p:nvSpPr>
        <p:spPr>
          <a:xfrm>
            <a:off x="2589212" y="1159438"/>
            <a:ext cx="6483081" cy="5912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000" dirty="0"/>
              <a:t>7 de mayo</a:t>
            </a:r>
          </a:p>
        </p:txBody>
      </p:sp>
    </p:spTree>
    <p:extLst>
      <p:ext uri="{BB962C8B-B14F-4D97-AF65-F5344CB8AC3E}">
        <p14:creationId xmlns:p14="http://schemas.microsoft.com/office/powerpoint/2010/main" val="2487057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A12CC-5A27-43C3-AA89-372E05004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Fase deliberativa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74404A-8200-4822-809C-C72830797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8E2F9A-90A9-49E3-A0E3-A5910314E9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1" t="26465" r="9969" b="10462"/>
          <a:stretch/>
        </p:blipFill>
        <p:spPr bwMode="auto">
          <a:xfrm>
            <a:off x="2751331" y="2133600"/>
            <a:ext cx="8481380" cy="30506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9799641B-A6DA-48BF-A6D6-9848FA69CF39}"/>
              </a:ext>
            </a:extLst>
          </p:cNvPr>
          <p:cNvSpPr txBox="1">
            <a:spLocks/>
          </p:cNvSpPr>
          <p:nvPr/>
        </p:nvSpPr>
        <p:spPr>
          <a:xfrm>
            <a:off x="2589212" y="1159438"/>
            <a:ext cx="8805619" cy="5912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000" dirty="0"/>
              <a:t>Talleres online para debatir y recabar aportaciones al documento</a:t>
            </a:r>
          </a:p>
        </p:txBody>
      </p:sp>
    </p:spTree>
    <p:extLst>
      <p:ext uri="{BB962C8B-B14F-4D97-AF65-F5344CB8AC3E}">
        <p14:creationId xmlns:p14="http://schemas.microsoft.com/office/powerpoint/2010/main" val="70661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C297C2-4C31-40EB-AD06-3967451CA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Sesiones participativas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E6E0A1A5-32B0-43EA-A6F6-772E0CB3CEF0}"/>
              </a:ext>
            </a:extLst>
          </p:cNvPr>
          <p:cNvGrpSpPr/>
          <p:nvPr/>
        </p:nvGrpSpPr>
        <p:grpSpPr>
          <a:xfrm>
            <a:off x="4921098" y="1545590"/>
            <a:ext cx="2237259" cy="1511300"/>
            <a:chOff x="3047" y="1133475"/>
            <a:chExt cx="1979845" cy="1511300"/>
          </a:xfrm>
        </p:grpSpPr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E077F019-8472-46CA-8F74-353F9193658D}"/>
                </a:ext>
              </a:extLst>
            </p:cNvPr>
            <p:cNvSpPr/>
            <p:nvPr/>
          </p:nvSpPr>
          <p:spPr>
            <a:xfrm>
              <a:off x="3047" y="1133475"/>
              <a:ext cx="1979845" cy="15113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ángulo: esquinas redondeadas 4">
              <a:extLst>
                <a:ext uri="{FF2B5EF4-FFF2-40B4-BE49-F238E27FC236}">
                  <a16:creationId xmlns:a16="http://schemas.microsoft.com/office/drawing/2014/main" id="{D3D5BA02-A606-44E2-A4A8-FCFAF6082054}"/>
                </a:ext>
              </a:extLst>
            </p:cNvPr>
            <p:cNvSpPr txBox="1"/>
            <p:nvPr/>
          </p:nvSpPr>
          <p:spPr>
            <a:xfrm>
              <a:off x="76823" y="1207251"/>
              <a:ext cx="1832293" cy="13637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kern="1200" dirty="0"/>
                <a:t>2-</a:t>
              </a:r>
              <a:r>
                <a:rPr lang="es-ES" sz="1800" dirty="0">
                  <a:solidFill>
                    <a:srgbClr val="FFFFFF"/>
                  </a:solidFill>
                  <a:effectLst/>
                  <a:latin typeface="Calibri Light" panose="020F0302020204030204" pitchFamily="34" charset="0"/>
                  <a:ea typeface="Calibri" panose="020F0502020204030204" pitchFamily="34" charset="0"/>
                </a:rPr>
                <a:t>SISTEMA EDUCATIVO, CULTURA, CIENCIA Y SDAD. DEL CONOCIMIENTO</a:t>
              </a:r>
              <a:endParaRPr lang="es-ES" sz="1800" kern="1200" dirty="0"/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3C1D9279-3172-459D-9D8A-7ED109ED75C5}"/>
              </a:ext>
            </a:extLst>
          </p:cNvPr>
          <p:cNvGrpSpPr/>
          <p:nvPr/>
        </p:nvGrpSpPr>
        <p:grpSpPr>
          <a:xfrm>
            <a:off x="2480281" y="1545590"/>
            <a:ext cx="2237259" cy="1511300"/>
            <a:chOff x="3047" y="1133475"/>
            <a:chExt cx="1979845" cy="1511300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45ADEFF4-90D3-40F2-A2E4-E1448D965173}"/>
                </a:ext>
              </a:extLst>
            </p:cNvPr>
            <p:cNvSpPr/>
            <p:nvPr/>
          </p:nvSpPr>
          <p:spPr>
            <a:xfrm>
              <a:off x="3047" y="1133475"/>
              <a:ext cx="1979845" cy="15113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ángulo: esquinas redondeadas 4">
              <a:extLst>
                <a:ext uri="{FF2B5EF4-FFF2-40B4-BE49-F238E27FC236}">
                  <a16:creationId xmlns:a16="http://schemas.microsoft.com/office/drawing/2014/main" id="{0886C214-8EFA-456D-84AD-B60C2692C5AD}"/>
                </a:ext>
              </a:extLst>
            </p:cNvPr>
            <p:cNvSpPr txBox="1"/>
            <p:nvPr/>
          </p:nvSpPr>
          <p:spPr>
            <a:xfrm>
              <a:off x="76823" y="1207251"/>
              <a:ext cx="1832293" cy="13637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kern="1200" dirty="0"/>
                <a:t>1-</a:t>
              </a:r>
              <a:r>
                <a:rPr lang="es-ES" sz="1800" dirty="0">
                  <a:solidFill>
                    <a:srgbClr val="FFFFFF"/>
                  </a:solidFill>
                  <a:effectLst/>
                  <a:latin typeface="Calibri Light" panose="020F0302020204030204" pitchFamily="34" charset="0"/>
                  <a:ea typeface="Calibri" panose="020F0502020204030204" pitchFamily="34" charset="0"/>
                </a:rPr>
                <a:t>PARTICIPACIÓN  TRANSFORMACIÓN SOCIAL</a:t>
              </a:r>
              <a:endParaRPr lang="es-ES" sz="1800" kern="1200" dirty="0"/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7D7C0E4E-9275-4797-B90B-564F2F21E477}"/>
              </a:ext>
            </a:extLst>
          </p:cNvPr>
          <p:cNvGrpSpPr/>
          <p:nvPr/>
        </p:nvGrpSpPr>
        <p:grpSpPr>
          <a:xfrm>
            <a:off x="7361816" y="1545590"/>
            <a:ext cx="2237259" cy="1511300"/>
            <a:chOff x="3047" y="1133475"/>
            <a:chExt cx="1979845" cy="1511300"/>
          </a:xfrm>
        </p:grpSpPr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0D687257-F219-411A-BDBA-798E922AAE4A}"/>
                </a:ext>
              </a:extLst>
            </p:cNvPr>
            <p:cNvSpPr/>
            <p:nvPr/>
          </p:nvSpPr>
          <p:spPr>
            <a:xfrm>
              <a:off x="3047" y="1133475"/>
              <a:ext cx="1979845" cy="15113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ángulo: esquinas redondeadas 4">
              <a:extLst>
                <a:ext uri="{FF2B5EF4-FFF2-40B4-BE49-F238E27FC236}">
                  <a16:creationId xmlns:a16="http://schemas.microsoft.com/office/drawing/2014/main" id="{83BB7CD8-A488-4DD3-BE72-B38D2BFAD8B8}"/>
                </a:ext>
              </a:extLst>
            </p:cNvPr>
            <p:cNvSpPr txBox="1"/>
            <p:nvPr/>
          </p:nvSpPr>
          <p:spPr>
            <a:xfrm>
              <a:off x="76823" y="1207251"/>
              <a:ext cx="1832293" cy="13637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kern="1200" dirty="0"/>
                <a:t>3-</a:t>
              </a:r>
              <a:r>
                <a:rPr lang="es-ES" sz="1800" dirty="0">
                  <a:solidFill>
                    <a:srgbClr val="FFFFFF"/>
                  </a:solidFill>
                  <a:effectLst/>
                  <a:latin typeface="Calibri Light" panose="020F0302020204030204" pitchFamily="34" charset="0"/>
                  <a:ea typeface="Calibri" panose="020F0502020204030204" pitchFamily="34" charset="0"/>
                </a:rPr>
                <a:t>ESTADO DE BIENESTAR CON PERSPECTIVA DE GÉNERO</a:t>
              </a:r>
              <a:endParaRPr lang="es-ES" sz="1800" kern="1200" dirty="0"/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634882E-061F-465B-A64F-EAA71D9C2276}"/>
              </a:ext>
            </a:extLst>
          </p:cNvPr>
          <p:cNvGrpSpPr/>
          <p:nvPr/>
        </p:nvGrpSpPr>
        <p:grpSpPr>
          <a:xfrm>
            <a:off x="9802534" y="1545590"/>
            <a:ext cx="2237259" cy="1511300"/>
            <a:chOff x="3047" y="1133475"/>
            <a:chExt cx="1979845" cy="1511300"/>
          </a:xfrm>
        </p:grpSpPr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E9B455C3-CFC4-49D4-B447-05240A2D14DA}"/>
                </a:ext>
              </a:extLst>
            </p:cNvPr>
            <p:cNvSpPr/>
            <p:nvPr/>
          </p:nvSpPr>
          <p:spPr>
            <a:xfrm>
              <a:off x="3047" y="1133475"/>
              <a:ext cx="1979845" cy="15113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ángulo: esquinas redondeadas 4">
              <a:extLst>
                <a:ext uri="{FF2B5EF4-FFF2-40B4-BE49-F238E27FC236}">
                  <a16:creationId xmlns:a16="http://schemas.microsoft.com/office/drawing/2014/main" id="{8F90EF10-9AF8-4C56-9D8D-BD9ED8D5C4DE}"/>
                </a:ext>
              </a:extLst>
            </p:cNvPr>
            <p:cNvSpPr txBox="1"/>
            <p:nvPr/>
          </p:nvSpPr>
          <p:spPr>
            <a:xfrm>
              <a:off x="76823" y="1207251"/>
              <a:ext cx="1832293" cy="13637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kern="1200" dirty="0"/>
                <a:t>4-</a:t>
              </a:r>
              <a:r>
                <a:rPr lang="es-ES" sz="1800" dirty="0">
                  <a:solidFill>
                    <a:srgbClr val="FFFFFF"/>
                  </a:solidFill>
                  <a:effectLst/>
                  <a:latin typeface="Calibri Light" panose="020F0302020204030204" pitchFamily="34" charset="0"/>
                  <a:ea typeface="Calibri" panose="020F0502020204030204" pitchFamily="34" charset="0"/>
                </a:rPr>
                <a:t>ECONOMÍA Y EMPLEO</a:t>
              </a:r>
              <a:endParaRPr lang="es-ES" sz="1800" kern="1200" dirty="0"/>
            </a:p>
          </p:txBody>
        </p:sp>
      </p:grpSp>
      <p:sp>
        <p:nvSpPr>
          <p:cNvPr id="16" name="Rectángulo: esquinas diagonales redondeadas 15">
            <a:extLst>
              <a:ext uri="{FF2B5EF4-FFF2-40B4-BE49-F238E27FC236}">
                <a16:creationId xmlns:a16="http://schemas.microsoft.com/office/drawing/2014/main" id="{D2C8D10A-B3FD-4766-A39F-45DB560CB2BA}"/>
              </a:ext>
            </a:extLst>
          </p:cNvPr>
          <p:cNvSpPr/>
          <p:nvPr/>
        </p:nvSpPr>
        <p:spPr>
          <a:xfrm>
            <a:off x="2480281" y="3176512"/>
            <a:ext cx="2153891" cy="624600"/>
          </a:xfrm>
          <a:prstGeom prst="round2DiagRect">
            <a:avLst>
              <a:gd name="adj1" fmla="val 16667"/>
              <a:gd name="adj2" fmla="val 4736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9 participantes</a:t>
            </a:r>
          </a:p>
        </p:txBody>
      </p:sp>
      <p:sp>
        <p:nvSpPr>
          <p:cNvPr id="18" name="Rectángulo: esquinas diagonales redondeadas 17">
            <a:extLst>
              <a:ext uri="{FF2B5EF4-FFF2-40B4-BE49-F238E27FC236}">
                <a16:creationId xmlns:a16="http://schemas.microsoft.com/office/drawing/2014/main" id="{AC012EBC-17C3-4829-9BE1-53EAE3EF18A1}"/>
              </a:ext>
            </a:extLst>
          </p:cNvPr>
          <p:cNvSpPr/>
          <p:nvPr/>
        </p:nvSpPr>
        <p:spPr>
          <a:xfrm>
            <a:off x="2521963" y="3978370"/>
            <a:ext cx="2153891" cy="624600"/>
          </a:xfrm>
          <a:prstGeom prst="round2DiagRect">
            <a:avLst>
              <a:gd name="adj1" fmla="val 16667"/>
              <a:gd name="adj2" fmla="val 4736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35 aportaciones</a:t>
            </a:r>
          </a:p>
        </p:txBody>
      </p:sp>
      <p:sp>
        <p:nvSpPr>
          <p:cNvPr id="20" name="Rectángulo: esquinas diagonales redondeadas 19">
            <a:extLst>
              <a:ext uri="{FF2B5EF4-FFF2-40B4-BE49-F238E27FC236}">
                <a16:creationId xmlns:a16="http://schemas.microsoft.com/office/drawing/2014/main" id="{9618B550-67BB-431F-B17F-DABFC79FC705}"/>
              </a:ext>
            </a:extLst>
          </p:cNvPr>
          <p:cNvSpPr/>
          <p:nvPr/>
        </p:nvSpPr>
        <p:spPr>
          <a:xfrm>
            <a:off x="4921098" y="3176512"/>
            <a:ext cx="2153891" cy="624600"/>
          </a:xfrm>
          <a:prstGeom prst="round2DiagRect">
            <a:avLst>
              <a:gd name="adj1" fmla="val 16667"/>
              <a:gd name="adj2" fmla="val 4736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10 participantes</a:t>
            </a:r>
          </a:p>
        </p:txBody>
      </p:sp>
      <p:sp>
        <p:nvSpPr>
          <p:cNvPr id="22" name="Rectángulo: esquinas diagonales redondeadas 21">
            <a:extLst>
              <a:ext uri="{FF2B5EF4-FFF2-40B4-BE49-F238E27FC236}">
                <a16:creationId xmlns:a16="http://schemas.microsoft.com/office/drawing/2014/main" id="{8D7DA4AE-7147-4BCB-981C-65A7C06EC7DC}"/>
              </a:ext>
            </a:extLst>
          </p:cNvPr>
          <p:cNvSpPr/>
          <p:nvPr/>
        </p:nvSpPr>
        <p:spPr>
          <a:xfrm>
            <a:off x="4962780" y="3978370"/>
            <a:ext cx="2153891" cy="624600"/>
          </a:xfrm>
          <a:prstGeom prst="round2DiagRect">
            <a:avLst>
              <a:gd name="adj1" fmla="val 16667"/>
              <a:gd name="adj2" fmla="val 4736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35 aportaciones</a:t>
            </a:r>
          </a:p>
        </p:txBody>
      </p:sp>
      <p:sp>
        <p:nvSpPr>
          <p:cNvPr id="24" name="Rectángulo: esquinas diagonales redondeadas 23">
            <a:extLst>
              <a:ext uri="{FF2B5EF4-FFF2-40B4-BE49-F238E27FC236}">
                <a16:creationId xmlns:a16="http://schemas.microsoft.com/office/drawing/2014/main" id="{42BF166D-2B51-4945-A155-20B03516AC63}"/>
              </a:ext>
            </a:extLst>
          </p:cNvPr>
          <p:cNvSpPr/>
          <p:nvPr/>
        </p:nvSpPr>
        <p:spPr>
          <a:xfrm>
            <a:off x="7445184" y="3176512"/>
            <a:ext cx="2153891" cy="624600"/>
          </a:xfrm>
          <a:prstGeom prst="round2DiagRect">
            <a:avLst>
              <a:gd name="adj1" fmla="val 16667"/>
              <a:gd name="adj2" fmla="val 4736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10 participantes</a:t>
            </a:r>
          </a:p>
        </p:txBody>
      </p:sp>
      <p:sp>
        <p:nvSpPr>
          <p:cNvPr id="26" name="Rectángulo: esquinas diagonales redondeadas 25">
            <a:extLst>
              <a:ext uri="{FF2B5EF4-FFF2-40B4-BE49-F238E27FC236}">
                <a16:creationId xmlns:a16="http://schemas.microsoft.com/office/drawing/2014/main" id="{D7F28E54-7E07-41A4-B14F-7FCCDF4AFFA1}"/>
              </a:ext>
            </a:extLst>
          </p:cNvPr>
          <p:cNvSpPr/>
          <p:nvPr/>
        </p:nvSpPr>
        <p:spPr>
          <a:xfrm>
            <a:off x="7486866" y="3978370"/>
            <a:ext cx="2153891" cy="624600"/>
          </a:xfrm>
          <a:prstGeom prst="round2DiagRect">
            <a:avLst>
              <a:gd name="adj1" fmla="val 16667"/>
              <a:gd name="adj2" fmla="val 4736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27 aportaciones</a:t>
            </a:r>
          </a:p>
        </p:txBody>
      </p:sp>
      <p:sp>
        <p:nvSpPr>
          <p:cNvPr id="28" name="Rectángulo: esquinas diagonales redondeadas 27">
            <a:extLst>
              <a:ext uri="{FF2B5EF4-FFF2-40B4-BE49-F238E27FC236}">
                <a16:creationId xmlns:a16="http://schemas.microsoft.com/office/drawing/2014/main" id="{5B5D6320-D084-4843-B3B4-11833DB4958A}"/>
              </a:ext>
            </a:extLst>
          </p:cNvPr>
          <p:cNvSpPr/>
          <p:nvPr/>
        </p:nvSpPr>
        <p:spPr>
          <a:xfrm>
            <a:off x="9885902" y="3176512"/>
            <a:ext cx="2153891" cy="624600"/>
          </a:xfrm>
          <a:prstGeom prst="round2DiagRect">
            <a:avLst>
              <a:gd name="adj1" fmla="val 16667"/>
              <a:gd name="adj2" fmla="val 4736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10 participantes</a:t>
            </a:r>
          </a:p>
        </p:txBody>
      </p:sp>
      <p:sp>
        <p:nvSpPr>
          <p:cNvPr id="30" name="Rectángulo: esquinas diagonales redondeadas 29">
            <a:extLst>
              <a:ext uri="{FF2B5EF4-FFF2-40B4-BE49-F238E27FC236}">
                <a16:creationId xmlns:a16="http://schemas.microsoft.com/office/drawing/2014/main" id="{03A13C45-659E-45E7-9DFD-EBD7D64DBB9B}"/>
              </a:ext>
            </a:extLst>
          </p:cNvPr>
          <p:cNvSpPr/>
          <p:nvPr/>
        </p:nvSpPr>
        <p:spPr>
          <a:xfrm>
            <a:off x="9927584" y="3978370"/>
            <a:ext cx="2153891" cy="624600"/>
          </a:xfrm>
          <a:prstGeom prst="round2DiagRect">
            <a:avLst>
              <a:gd name="adj1" fmla="val 16667"/>
              <a:gd name="adj2" fmla="val 4736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43 aportaciones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1F22D79B-DA54-4155-8B93-62066E920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4895280"/>
            <a:ext cx="2232000" cy="1254294"/>
          </a:xfrm>
          <a:prstGeom prst="rect">
            <a:avLst/>
          </a:prstGeom>
          <a:effectLst>
            <a:softEdge rad="0"/>
          </a:effectLst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A87E26A0-AFE2-471C-8409-40D2E74F1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466" y="4894685"/>
            <a:ext cx="2232000" cy="1254887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AA4E62B2-FCC5-4BE8-BF0E-1A1784193D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866" y="4914925"/>
            <a:ext cx="2196000" cy="1234647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F4FD7115-6F30-477F-B0E1-E213C0A0D9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02" y="4894685"/>
            <a:ext cx="2196000" cy="123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42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083C97-7ECC-4DFF-8740-B7B82066D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Compromiso de Transparencia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191CAA48-8017-4245-B5C8-CAC81F98EF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985064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9058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DE4306-B8DC-4083-8F11-21AD33A0F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Participación online</a:t>
            </a:r>
          </a:p>
        </p:txBody>
      </p:sp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37EE81A3-B370-49F5-B7B4-187147A341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8"/>
          <a:stretch/>
        </p:blipFill>
        <p:spPr>
          <a:xfrm>
            <a:off x="5293216" y="2081011"/>
            <a:ext cx="6413679" cy="3778250"/>
          </a:xfr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5C1C554A-D6A1-4770-B82B-06B8C041E839}"/>
              </a:ext>
            </a:extLst>
          </p:cNvPr>
          <p:cNvGrpSpPr/>
          <p:nvPr/>
        </p:nvGrpSpPr>
        <p:grpSpPr>
          <a:xfrm>
            <a:off x="2589212" y="2081011"/>
            <a:ext cx="2237259" cy="1511300"/>
            <a:chOff x="3047" y="1133475"/>
            <a:chExt cx="1979845" cy="1511300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CD1A9514-1FFC-48E1-9F2B-FA25E5563556}"/>
                </a:ext>
              </a:extLst>
            </p:cNvPr>
            <p:cNvSpPr/>
            <p:nvPr/>
          </p:nvSpPr>
          <p:spPr>
            <a:xfrm>
              <a:off x="3047" y="1133475"/>
              <a:ext cx="1979845" cy="15113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: esquinas redondeadas 4">
              <a:extLst>
                <a:ext uri="{FF2B5EF4-FFF2-40B4-BE49-F238E27FC236}">
                  <a16:creationId xmlns:a16="http://schemas.microsoft.com/office/drawing/2014/main" id="{8BD0B3BD-F3CF-45C5-986B-8435B5FAFB80}"/>
                </a:ext>
              </a:extLst>
            </p:cNvPr>
            <p:cNvSpPr txBox="1"/>
            <p:nvPr/>
          </p:nvSpPr>
          <p:spPr>
            <a:xfrm>
              <a:off x="76823" y="1207251"/>
              <a:ext cx="1832293" cy="13637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dirty="0"/>
                <a:t>Editor ciudadano</a:t>
              </a:r>
              <a:endParaRPr lang="es-ES" sz="1800" kern="1200" dirty="0"/>
            </a:p>
          </p:txBody>
        </p:sp>
      </p:grpSp>
      <p:sp>
        <p:nvSpPr>
          <p:cNvPr id="8" name="Rectángulo: esquinas diagonales redondeadas 7">
            <a:extLst>
              <a:ext uri="{FF2B5EF4-FFF2-40B4-BE49-F238E27FC236}">
                <a16:creationId xmlns:a16="http://schemas.microsoft.com/office/drawing/2014/main" id="{7391BE3B-BFA9-42D0-B655-18B751D8BC41}"/>
              </a:ext>
            </a:extLst>
          </p:cNvPr>
          <p:cNvSpPr/>
          <p:nvPr/>
        </p:nvSpPr>
        <p:spPr>
          <a:xfrm>
            <a:off x="2589212" y="3711933"/>
            <a:ext cx="2153891" cy="624600"/>
          </a:xfrm>
          <a:prstGeom prst="round2DiagRect">
            <a:avLst>
              <a:gd name="adj1" fmla="val 16667"/>
              <a:gd name="adj2" fmla="val 4736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3 participantes</a:t>
            </a:r>
          </a:p>
        </p:txBody>
      </p:sp>
      <p:sp>
        <p:nvSpPr>
          <p:cNvPr id="9" name="Rectángulo: esquinas diagonales redondeadas 8">
            <a:extLst>
              <a:ext uri="{FF2B5EF4-FFF2-40B4-BE49-F238E27FC236}">
                <a16:creationId xmlns:a16="http://schemas.microsoft.com/office/drawing/2014/main" id="{2F3C60DC-12AE-4B6D-93B0-71CAF5E17EF2}"/>
              </a:ext>
            </a:extLst>
          </p:cNvPr>
          <p:cNvSpPr/>
          <p:nvPr/>
        </p:nvSpPr>
        <p:spPr>
          <a:xfrm>
            <a:off x="2630894" y="4513791"/>
            <a:ext cx="2153891" cy="624600"/>
          </a:xfrm>
          <a:prstGeom prst="round2DiagRect">
            <a:avLst>
              <a:gd name="adj1" fmla="val 16667"/>
              <a:gd name="adj2" fmla="val 4736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3 entidades</a:t>
            </a:r>
          </a:p>
        </p:txBody>
      </p:sp>
      <p:sp>
        <p:nvSpPr>
          <p:cNvPr id="10" name="Rectángulo: esquinas diagonales redondeadas 9">
            <a:extLst>
              <a:ext uri="{FF2B5EF4-FFF2-40B4-BE49-F238E27FC236}">
                <a16:creationId xmlns:a16="http://schemas.microsoft.com/office/drawing/2014/main" id="{509E90FF-48EC-47F2-AD0D-34AA12C24E60}"/>
              </a:ext>
            </a:extLst>
          </p:cNvPr>
          <p:cNvSpPr/>
          <p:nvPr/>
        </p:nvSpPr>
        <p:spPr>
          <a:xfrm>
            <a:off x="2589211" y="5360737"/>
            <a:ext cx="2153891" cy="624600"/>
          </a:xfrm>
          <a:prstGeom prst="round2DiagRect">
            <a:avLst>
              <a:gd name="adj1" fmla="val 16667"/>
              <a:gd name="adj2" fmla="val 4736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52 aportaciones</a:t>
            </a:r>
          </a:p>
        </p:txBody>
      </p:sp>
    </p:spTree>
    <p:extLst>
      <p:ext uri="{BB962C8B-B14F-4D97-AF65-F5344CB8AC3E}">
        <p14:creationId xmlns:p14="http://schemas.microsoft.com/office/powerpoint/2010/main" val="2626653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CBB405-F964-46AF-AC3B-1CBDC9F88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Resumen del proceso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8B6E838-B135-4E61-897D-D827BD8325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465461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7788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1E61DE-4E08-4127-AFDC-89696553F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Perfil de participantes</a:t>
            </a:r>
          </a:p>
        </p:txBody>
      </p:sp>
      <p:pic>
        <p:nvPicPr>
          <p:cNvPr id="5" name="Marcador de contenido 4" descr="Grupo de mujeres">
            <a:extLst>
              <a:ext uri="{FF2B5EF4-FFF2-40B4-BE49-F238E27FC236}">
                <a16:creationId xmlns:a16="http://schemas.microsoft.com/office/drawing/2014/main" id="{B6AC9C97-CEE1-4B56-9696-E13872AA8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41522" y="2174381"/>
            <a:ext cx="1723100" cy="1723100"/>
          </a:xfr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1BD6025B-8DCD-416F-84F5-B89FD6BE547E}"/>
              </a:ext>
            </a:extLst>
          </p:cNvPr>
          <p:cNvSpPr txBox="1">
            <a:spLocks/>
          </p:cNvSpPr>
          <p:nvPr/>
        </p:nvSpPr>
        <p:spPr>
          <a:xfrm>
            <a:off x="3118356" y="3821639"/>
            <a:ext cx="1369431" cy="5912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000" dirty="0"/>
              <a:t>97% Mujeres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011DB6D-4260-4BB1-9373-BE1CD5D4F8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456" y="1801969"/>
            <a:ext cx="3492519" cy="2095512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22F834D6-651E-403C-8A87-1061167533B6}"/>
              </a:ext>
            </a:extLst>
          </p:cNvPr>
          <p:cNvSpPr txBox="1">
            <a:spLocks/>
          </p:cNvSpPr>
          <p:nvPr/>
        </p:nvSpPr>
        <p:spPr>
          <a:xfrm>
            <a:off x="4980181" y="3900245"/>
            <a:ext cx="3197904" cy="5912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000" dirty="0"/>
              <a:t>La mayoría entre los 46 y  60 años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7CE9850-92DD-403C-A26E-B8CAC8846F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58" y="1391247"/>
            <a:ext cx="4572396" cy="2743438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9F6F5CDD-DE9D-49D6-90F3-5722837F15F3}"/>
              </a:ext>
            </a:extLst>
          </p:cNvPr>
          <p:cNvSpPr txBox="1">
            <a:spLocks/>
          </p:cNvSpPr>
          <p:nvPr/>
        </p:nvSpPr>
        <p:spPr>
          <a:xfrm>
            <a:off x="8702774" y="3858107"/>
            <a:ext cx="3197904" cy="13967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1600" dirty="0"/>
              <a:t>Principalmente de distintas administraciones públicas (ayuntamientos, comarcas, departamentos del GA) y entidades sociales</a:t>
            </a:r>
          </a:p>
        </p:txBody>
      </p:sp>
    </p:spTree>
    <p:extLst>
      <p:ext uri="{BB962C8B-B14F-4D97-AF65-F5344CB8AC3E}">
        <p14:creationId xmlns:p14="http://schemas.microsoft.com/office/powerpoint/2010/main" val="1126931815"/>
      </p:ext>
    </p:extLst>
  </p:cSld>
  <p:clrMapOvr>
    <a:masterClrMapping/>
  </p:clrMapOvr>
</p:sld>
</file>

<file path=ppt/theme/theme1.xml><?xml version="1.0" encoding="utf-8"?>
<a:theme xmlns:a="http://schemas.openxmlformats.org/drawingml/2006/main" name="1_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130</TotalTime>
  <Words>287</Words>
  <Application>Microsoft Office PowerPoint</Application>
  <PresentationFormat>Panorámica</PresentationFormat>
  <Paragraphs>67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 Light</vt:lpstr>
      <vt:lpstr>Century Gothic</vt:lpstr>
      <vt:lpstr>Tenor Sans</vt:lpstr>
      <vt:lpstr>Wingdings 3</vt:lpstr>
      <vt:lpstr>1_Espiral</vt:lpstr>
      <vt:lpstr>II Plan estratégico para la igualdad entre mujeres y hombres en Aragón 2021-2024</vt:lpstr>
      <vt:lpstr>El proceso participativo</vt:lpstr>
      <vt:lpstr>Sesión informativa</vt:lpstr>
      <vt:lpstr>Fase deliberativa</vt:lpstr>
      <vt:lpstr>Sesiones participativas</vt:lpstr>
      <vt:lpstr>Compromiso de Transparencia</vt:lpstr>
      <vt:lpstr>Participación online</vt:lpstr>
      <vt:lpstr>Resumen del proceso</vt:lpstr>
      <vt:lpstr>Perfil de participantes</vt:lpstr>
      <vt:lpstr>Evaluación del proceso</vt:lpstr>
      <vt:lpstr>Entidades participantes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Plan estratégico para la igualdad entre mujeres y hombres en Aragón 2021-2024</dc:title>
  <dc:creator>Ainhoa Estrada</dc:creator>
  <cp:lastModifiedBy>Ainhoa Estrada</cp:lastModifiedBy>
  <cp:revision>18</cp:revision>
  <dcterms:created xsi:type="dcterms:W3CDTF">2021-07-09T08:49:43Z</dcterms:created>
  <dcterms:modified xsi:type="dcterms:W3CDTF">2021-07-20T08:08:51Z</dcterms:modified>
</cp:coreProperties>
</file>